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344" r:id="rId2"/>
    <p:sldId id="436" r:id="rId3"/>
    <p:sldId id="446" r:id="rId4"/>
    <p:sldId id="437" r:id="rId5"/>
    <p:sldId id="438" r:id="rId6"/>
    <p:sldId id="440" r:id="rId7"/>
    <p:sldId id="439" r:id="rId8"/>
    <p:sldId id="442" r:id="rId9"/>
    <p:sldId id="441" r:id="rId10"/>
    <p:sldId id="445" r:id="rId11"/>
    <p:sldId id="444" r:id="rId12"/>
    <p:sldId id="448" r:id="rId13"/>
    <p:sldId id="443" r:id="rId14"/>
    <p:sldId id="447" r:id="rId15"/>
    <p:sldId id="451" r:id="rId16"/>
    <p:sldId id="450" r:id="rId17"/>
    <p:sldId id="452" r:id="rId18"/>
    <p:sldId id="449" r:id="rId19"/>
    <p:sldId id="455" r:id="rId20"/>
    <p:sldId id="453" r:id="rId21"/>
    <p:sldId id="454" r:id="rId22"/>
    <p:sldId id="457" r:id="rId23"/>
    <p:sldId id="456" r:id="rId24"/>
    <p:sldId id="459" r:id="rId25"/>
    <p:sldId id="458" r:id="rId26"/>
    <p:sldId id="403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E614"/>
    <a:srgbClr val="00FFFF"/>
    <a:srgbClr val="1D2CBB"/>
    <a:srgbClr val="CC0000"/>
    <a:srgbClr val="FF0000"/>
    <a:srgbClr val="009900"/>
    <a:srgbClr val="F68C7A"/>
    <a:srgbClr val="FF3300"/>
    <a:srgbClr val="FF501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07" autoAdjust="0"/>
  </p:normalViewPr>
  <p:slideViewPr>
    <p:cSldViewPr>
      <p:cViewPr>
        <p:scale>
          <a:sx n="100" d="100"/>
          <a:sy n="100" d="100"/>
        </p:scale>
        <p:origin x="-28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2A5EB-FC60-4E14-9CD6-B7A62134DB98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3EF13-FC2F-401A-9DB6-A07E590EE9C5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«Губернаторская» программа оздоровления членов профсоюзов (Постановление Правительства УО №152-П)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BF1CA7E-BA3A-4329-B57F-102CC824F591}" type="parTrans" cxnId="{CF22D7F3-258C-4393-950B-CE6A1A8C0D0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FEF8B8C-2E56-48B9-ABF8-D5E2C31BE473}" type="sibTrans" cxnId="{CF22D7F3-258C-4393-950B-CE6A1A8C0D0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D8177ECF-4C75-4CE6-9016-33FE4BA1EDB3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Программа оздоровления Федерации профсоюзов Ульяновской области 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(скидка 30%)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BBE256B5-4A7A-438F-9A40-81C7348B5519}" type="parTrans" cxnId="{E7A1F600-108F-4454-AE09-0E5A4CED22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ADF804C0-BB49-4E31-8A9C-76639DBCEB5B}" type="sibTrans" cxnId="{E7A1F600-108F-4454-AE09-0E5A4CED22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200EBB41-A007-4D03-9E7E-24FD139BF43E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ФНПР «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Профкурорт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» 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(скидка до 20% по 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России и ближнему зарубежью)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8C265105-D226-4D5E-8AC1-8046278EE377}" type="parTrans" cxnId="{EF6844EC-E3AB-4C77-AA37-0319718EE00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27D49F5C-45C5-4AA2-A954-9B07913433D4}" type="sibTrans" cxnId="{EF6844EC-E3AB-4C77-AA37-0319718EE00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8CFD37A0-30A4-4F34-93A8-CD89AD64D0FE}" type="pres">
      <dgm:prSet presAssocID="{5F12A5EB-FC60-4E14-9CD6-B7A62134DB9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25830B-633C-44BE-B079-725EB84E9D17}" type="pres">
      <dgm:prSet presAssocID="{B1E3EF13-FC2F-401A-9DB6-A07E590EE9C5}" presName="composite" presStyleCnt="0"/>
      <dgm:spPr/>
    </dgm:pt>
    <dgm:pt modelId="{427E47CD-DBD2-4BAE-99E7-D4AD99C9A63F}" type="pres">
      <dgm:prSet presAssocID="{B1E3EF13-FC2F-401A-9DB6-A07E590EE9C5}" presName="imgShp" presStyleLbl="fgImgPlace1" presStyleIdx="0" presStyleCnt="3" custLinFactNeighborX="-52116" custLinFactNeighborY="-13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11A7E8FB-BD87-4BF7-B015-17EBFB52B51F}" type="pres">
      <dgm:prSet presAssocID="{B1E3EF13-FC2F-401A-9DB6-A07E590EE9C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62F7-C48D-4336-8AA7-A7F18294D7EA}" type="pres">
      <dgm:prSet presAssocID="{0FEF8B8C-2E56-48B9-ABF8-D5E2C31BE473}" presName="spacing" presStyleCnt="0"/>
      <dgm:spPr/>
    </dgm:pt>
    <dgm:pt modelId="{3B09F30D-FA8E-49B9-95D8-2D1B398ED781}" type="pres">
      <dgm:prSet presAssocID="{D8177ECF-4C75-4CE6-9016-33FE4BA1EDB3}" presName="composite" presStyleCnt="0"/>
      <dgm:spPr/>
    </dgm:pt>
    <dgm:pt modelId="{7E887927-F4DE-4D0D-B786-1F26E2EB444C}" type="pres">
      <dgm:prSet presAssocID="{D8177ECF-4C75-4CE6-9016-33FE4BA1EDB3}" presName="imgShp" presStyleLbl="fgImgPlace1" presStyleIdx="1" presStyleCnt="3" custLinFactNeighborX="-52116" custLinFactNeighborY="-13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FDEA54-1608-4925-B11C-23364A5FE6FF}" type="pres">
      <dgm:prSet presAssocID="{D8177ECF-4C75-4CE6-9016-33FE4BA1EDB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20955-8943-407D-AD33-CEE11A516BFE}" type="pres">
      <dgm:prSet presAssocID="{ADF804C0-BB49-4E31-8A9C-76639DBCEB5B}" presName="spacing" presStyleCnt="0"/>
      <dgm:spPr/>
    </dgm:pt>
    <dgm:pt modelId="{099F2CCB-FD50-4FE0-9570-44C2D55C7A79}" type="pres">
      <dgm:prSet presAssocID="{200EBB41-A007-4D03-9E7E-24FD139BF43E}" presName="composite" presStyleCnt="0"/>
      <dgm:spPr/>
    </dgm:pt>
    <dgm:pt modelId="{C6CA9552-0183-404B-877C-6D987B0E4D20}" type="pres">
      <dgm:prSet presAssocID="{200EBB41-A007-4D03-9E7E-24FD139BF43E}" presName="imgShp" presStyleLbl="fgImgPlace1" presStyleIdx="2" presStyleCnt="3" custLinFactNeighborX="-52116" custLinFactNeighborY="-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9BA664-61C3-47B8-8955-04176D2B0159}" type="pres">
      <dgm:prSet presAssocID="{200EBB41-A007-4D03-9E7E-24FD139BF43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22D7F3-258C-4393-950B-CE6A1A8C0D06}" srcId="{5F12A5EB-FC60-4E14-9CD6-B7A62134DB98}" destId="{B1E3EF13-FC2F-401A-9DB6-A07E590EE9C5}" srcOrd="0" destOrd="0" parTransId="{0BF1CA7E-BA3A-4329-B57F-102CC824F591}" sibTransId="{0FEF8B8C-2E56-48B9-ABF8-D5E2C31BE473}"/>
    <dgm:cxn modelId="{6E39B23D-EBD6-4D30-B3DD-C310A50D66A0}" type="presOf" srcId="{200EBB41-A007-4D03-9E7E-24FD139BF43E}" destId="{1F9BA664-61C3-47B8-8955-04176D2B0159}" srcOrd="0" destOrd="0" presId="urn:microsoft.com/office/officeart/2005/8/layout/vList3"/>
    <dgm:cxn modelId="{4198EE85-B1E4-4B42-B6D4-4EF699B9F88F}" type="presOf" srcId="{B1E3EF13-FC2F-401A-9DB6-A07E590EE9C5}" destId="{11A7E8FB-BD87-4BF7-B015-17EBFB52B51F}" srcOrd="0" destOrd="0" presId="urn:microsoft.com/office/officeart/2005/8/layout/vList3"/>
    <dgm:cxn modelId="{0EE73AC5-1306-40B7-B5B4-8C19E5999920}" type="presOf" srcId="{5F12A5EB-FC60-4E14-9CD6-B7A62134DB98}" destId="{8CFD37A0-30A4-4F34-93A8-CD89AD64D0FE}" srcOrd="0" destOrd="0" presId="urn:microsoft.com/office/officeart/2005/8/layout/vList3"/>
    <dgm:cxn modelId="{E7A1F600-108F-4454-AE09-0E5A4CED225A}" srcId="{5F12A5EB-FC60-4E14-9CD6-B7A62134DB98}" destId="{D8177ECF-4C75-4CE6-9016-33FE4BA1EDB3}" srcOrd="1" destOrd="0" parTransId="{BBE256B5-4A7A-438F-9A40-81C7348B5519}" sibTransId="{ADF804C0-BB49-4E31-8A9C-76639DBCEB5B}"/>
    <dgm:cxn modelId="{1ABFCC2A-6CDC-49DF-9916-BF78EAEE1C1A}" type="presOf" srcId="{D8177ECF-4C75-4CE6-9016-33FE4BA1EDB3}" destId="{C3FDEA54-1608-4925-B11C-23364A5FE6FF}" srcOrd="0" destOrd="0" presId="urn:microsoft.com/office/officeart/2005/8/layout/vList3"/>
    <dgm:cxn modelId="{EF6844EC-E3AB-4C77-AA37-0319718EE00F}" srcId="{5F12A5EB-FC60-4E14-9CD6-B7A62134DB98}" destId="{200EBB41-A007-4D03-9E7E-24FD139BF43E}" srcOrd="2" destOrd="0" parTransId="{8C265105-D226-4D5E-8AC1-8046278EE377}" sibTransId="{27D49F5C-45C5-4AA2-A954-9B07913433D4}"/>
    <dgm:cxn modelId="{91221ED3-E4E8-4A8E-9FC2-CBBD999CBDDA}" type="presParOf" srcId="{8CFD37A0-30A4-4F34-93A8-CD89AD64D0FE}" destId="{DB25830B-633C-44BE-B079-725EB84E9D17}" srcOrd="0" destOrd="0" presId="urn:microsoft.com/office/officeart/2005/8/layout/vList3"/>
    <dgm:cxn modelId="{113B2E7C-1759-4068-8C13-D006C1897BAA}" type="presParOf" srcId="{DB25830B-633C-44BE-B079-725EB84E9D17}" destId="{427E47CD-DBD2-4BAE-99E7-D4AD99C9A63F}" srcOrd="0" destOrd="0" presId="urn:microsoft.com/office/officeart/2005/8/layout/vList3"/>
    <dgm:cxn modelId="{825FAC5F-006D-4AC5-919E-5F5DF63814E0}" type="presParOf" srcId="{DB25830B-633C-44BE-B079-725EB84E9D17}" destId="{11A7E8FB-BD87-4BF7-B015-17EBFB52B51F}" srcOrd="1" destOrd="0" presId="urn:microsoft.com/office/officeart/2005/8/layout/vList3"/>
    <dgm:cxn modelId="{7159EF3A-DFF2-41BA-B8C9-D1A3311B8457}" type="presParOf" srcId="{8CFD37A0-30A4-4F34-93A8-CD89AD64D0FE}" destId="{69DB62F7-C48D-4336-8AA7-A7F18294D7EA}" srcOrd="1" destOrd="0" presId="urn:microsoft.com/office/officeart/2005/8/layout/vList3"/>
    <dgm:cxn modelId="{6D02361C-3BF2-4987-9D51-5069630D1CA3}" type="presParOf" srcId="{8CFD37A0-30A4-4F34-93A8-CD89AD64D0FE}" destId="{3B09F30D-FA8E-49B9-95D8-2D1B398ED781}" srcOrd="2" destOrd="0" presId="urn:microsoft.com/office/officeart/2005/8/layout/vList3"/>
    <dgm:cxn modelId="{C3A9696B-6DE6-47C7-B34C-2121BA7808AA}" type="presParOf" srcId="{3B09F30D-FA8E-49B9-95D8-2D1B398ED781}" destId="{7E887927-F4DE-4D0D-B786-1F26E2EB444C}" srcOrd="0" destOrd="0" presId="urn:microsoft.com/office/officeart/2005/8/layout/vList3"/>
    <dgm:cxn modelId="{5D0652EA-4C83-4175-B588-35620D8C55B2}" type="presParOf" srcId="{3B09F30D-FA8E-49B9-95D8-2D1B398ED781}" destId="{C3FDEA54-1608-4925-B11C-23364A5FE6FF}" srcOrd="1" destOrd="0" presId="urn:microsoft.com/office/officeart/2005/8/layout/vList3"/>
    <dgm:cxn modelId="{19CC56F7-CF15-4D20-A253-3E151B74A9D0}" type="presParOf" srcId="{8CFD37A0-30A4-4F34-93A8-CD89AD64D0FE}" destId="{D6820955-8943-407D-AD33-CEE11A516BFE}" srcOrd="3" destOrd="0" presId="urn:microsoft.com/office/officeart/2005/8/layout/vList3"/>
    <dgm:cxn modelId="{206AB41A-B649-48E9-BBB1-2A6CEA6C1E8B}" type="presParOf" srcId="{8CFD37A0-30A4-4F34-93A8-CD89AD64D0FE}" destId="{099F2CCB-FD50-4FE0-9570-44C2D55C7A79}" srcOrd="4" destOrd="0" presId="urn:microsoft.com/office/officeart/2005/8/layout/vList3"/>
    <dgm:cxn modelId="{61838256-6B98-49F7-A46F-C21CE97B7C0E}" type="presParOf" srcId="{099F2CCB-FD50-4FE0-9570-44C2D55C7A79}" destId="{C6CA9552-0183-404B-877C-6D987B0E4D20}" srcOrd="0" destOrd="0" presId="urn:microsoft.com/office/officeart/2005/8/layout/vList3"/>
    <dgm:cxn modelId="{2489BE3B-4FF4-4A9F-88E2-0AC20B758E60}" type="presParOf" srcId="{099F2CCB-FD50-4FE0-9570-44C2D55C7A79}" destId="{1F9BA664-61C3-47B8-8955-04176D2B01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CB762-85DE-4CAF-A994-2C41A6673C96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0BD04-C113-4BB0-A541-5D23D70D72C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Льготное оздоровление членов профсоюзов Ульяновской области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B69752EC-CFDD-4106-9C55-D320237A9D46}" type="parTrans" cxnId="{A9AF34FE-BCF8-4185-B2B3-EA413E66B8F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BB36D42-D0E9-4BA0-AA51-1C192E113FB4}" type="sibTrans" cxnId="{A9AF34FE-BCF8-4185-B2B3-EA413E66B8F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DB47C4A2-CA05-4AAC-BD1A-1DC2DB43F66D}" type="pres">
      <dgm:prSet presAssocID="{647CB762-85DE-4CAF-A994-2C41A6673C9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7EDA4B-4AFA-4282-BA69-B067945F8CED}" type="pres">
      <dgm:prSet presAssocID="{DA40BD04-C113-4BB0-A541-5D23D70D72C3}" presName="vertOne" presStyleCnt="0"/>
      <dgm:spPr/>
    </dgm:pt>
    <dgm:pt modelId="{1DFBAA26-F54D-46F4-949A-2A2A8CCF143E}" type="pres">
      <dgm:prSet presAssocID="{DA40BD04-C113-4BB0-A541-5D23D70D72C3}" presName="txOne" presStyleLbl="node0" presStyleIdx="0" presStyleCnt="1" custLinFactNeighborX="-13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A91CA-6E0E-43BE-AD0C-D04A711E16A0}" type="pres">
      <dgm:prSet presAssocID="{DA40BD04-C113-4BB0-A541-5D23D70D72C3}" presName="horzOne" presStyleCnt="0"/>
      <dgm:spPr/>
    </dgm:pt>
  </dgm:ptLst>
  <dgm:cxnLst>
    <dgm:cxn modelId="{42F3C54A-1AE0-4FDD-BB6E-1C8355214F24}" type="presOf" srcId="{DA40BD04-C113-4BB0-A541-5D23D70D72C3}" destId="{1DFBAA26-F54D-46F4-949A-2A2A8CCF143E}" srcOrd="0" destOrd="0" presId="urn:microsoft.com/office/officeart/2005/8/layout/hierarchy4"/>
    <dgm:cxn modelId="{4AB6243E-3698-4905-8B51-8B144E1A79BF}" type="presOf" srcId="{647CB762-85DE-4CAF-A994-2C41A6673C96}" destId="{DB47C4A2-CA05-4AAC-BD1A-1DC2DB43F66D}" srcOrd="0" destOrd="0" presId="urn:microsoft.com/office/officeart/2005/8/layout/hierarchy4"/>
    <dgm:cxn modelId="{A9AF34FE-BCF8-4185-B2B3-EA413E66B8FA}" srcId="{647CB762-85DE-4CAF-A994-2C41A6673C96}" destId="{DA40BD04-C113-4BB0-A541-5D23D70D72C3}" srcOrd="0" destOrd="0" parTransId="{B69752EC-CFDD-4106-9C55-D320237A9D46}" sibTransId="{CBB36D42-D0E9-4BA0-AA51-1C192E113FB4}"/>
    <dgm:cxn modelId="{D09563C9-8908-463A-932A-F701A3382683}" type="presParOf" srcId="{DB47C4A2-CA05-4AAC-BD1A-1DC2DB43F66D}" destId="{3B7EDA4B-4AFA-4282-BA69-B067945F8CED}" srcOrd="0" destOrd="0" presId="urn:microsoft.com/office/officeart/2005/8/layout/hierarchy4"/>
    <dgm:cxn modelId="{67733C2A-3CF8-4241-9260-21CC867E4E40}" type="presParOf" srcId="{3B7EDA4B-4AFA-4282-BA69-B067945F8CED}" destId="{1DFBAA26-F54D-46F4-949A-2A2A8CCF143E}" srcOrd="0" destOrd="0" presId="urn:microsoft.com/office/officeart/2005/8/layout/hierarchy4"/>
    <dgm:cxn modelId="{B10EF961-70FA-46B9-9B82-1D65AC0D3161}" type="presParOf" srcId="{3B7EDA4B-4AFA-4282-BA69-B067945F8CED}" destId="{002A91CA-6E0E-43BE-AD0C-D04A711E16A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49B125-FC43-403D-8A41-F05337F32DF9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46D8A28F-216F-427A-87C4-530E04AE92B2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Итиль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4EE1F8B-FFD5-42AD-A364-F4EA8DCE1FF5}" type="parTrans" cxnId="{73A35EDF-8F39-4EF4-838C-CEC25E51BE2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9CB34D0-955C-4FD2-9DD5-FF3FEA48E236}" type="sibTrans" cxnId="{73A35EDF-8F39-4EF4-838C-CEC25E51BE2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CD71E22-FB0A-4E08-B16E-1DB2AD657998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Радон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7072CA7-C2DC-45A5-8AA5-78CD1213E6C9}" type="parTrans" cxnId="{8014EC2F-B015-4BC8-ACFE-64ABCB2179B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17DA9D56-6CCC-473A-94BA-2953CB950B6D}" type="sibTrans" cxnId="{8014EC2F-B015-4BC8-ACFE-64ABCB2179B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239A7196-63E1-4184-B867-BAA0C7159E8A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Солнечная поляна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B5EBE38B-6F93-4A3B-9117-F93E54B5AFEB}" type="parTrans" cxnId="{EF9AE24F-A1D9-4C0F-B570-188DD0B1F42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F9D9239C-CCB0-431E-9C47-2DD23BB6DEF4}" type="sibTrans" cxnId="{EF9AE24F-A1D9-4C0F-B570-188DD0B1F42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9E20D886-B45D-4D93-95CD-E94D93F4773F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Прибрежный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41D7EC1C-20E7-4A5B-BA8E-29CC7C1532C0}" type="parTrans" cxnId="{70C9795D-66DF-4BAA-BD0A-3C5485B5DEF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3382B25-C945-4F07-99AC-2306E6D89B82}" type="sibTrans" cxnId="{70C9795D-66DF-4BAA-BD0A-3C5485B5DEF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F173B1F6-21D6-49A1-B77E-1F163A6D46A1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Белый Яр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FD2D3CBC-69B5-4B86-B33F-80DC52BD02C3}" type="parTrans" cxnId="{21F03308-8DF4-453E-A7ED-4630E8D2D9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B0B6C7C6-792E-46F1-96DA-443876567CA9}" type="sibTrans" cxnId="{21F03308-8DF4-453E-A7ED-4630E8D2D9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73F5DD3A-1467-4BF4-BB9F-776FD3D76F04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Сосновый бор </a:t>
          </a:r>
          <a:endParaRPr 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(г. Димитровград)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539D15A4-AEE7-4F00-A9F0-260F734FF4B0}" type="parTrans" cxnId="{E29FED76-8FC8-45AC-A227-066F8C8F6D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49D623D-8D0B-42A9-ABD8-89D1BB704F5F}" type="sibTrans" cxnId="{E29FED76-8FC8-45AC-A227-066F8C8F6D6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DE69089C-69C4-459B-83E2-1D9614A34ECD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Сосновый бор </a:t>
          </a:r>
          <a:endParaRPr 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р.п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. Вешкайма)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3EEE4E77-1837-4E08-905E-CB9363D79115}" type="parTrans" cxnId="{8E75E2C3-B3FD-4C7D-933D-1B56B93DF15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56D6673-E7C4-453F-8C72-FEF569E69E75}" type="sibTrans" cxnId="{8E75E2C3-B3FD-4C7D-933D-1B56B93DF15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6CADF32F-2A37-4340-9BBE-91756240453E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СРЦ им.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Чучкалова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 </a:t>
          </a:r>
          <a:endParaRPr 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(с. Ундоры)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7298F8C3-0062-4871-8EF4-624C627B1466}" type="parTrans" cxnId="{4FC937A7-5894-46ED-A732-4DE472837D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8C4A4556-A7E8-4A52-BAAF-14EEA0717181}" type="sibTrans" cxnId="{4FC937A7-5894-46ED-A732-4DE472837D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A4F5B463-B6CB-4C46-A744-0DDD039CBCDA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Волжские просторы </a:t>
          </a:r>
          <a:endParaRPr lang="en-US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(г.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Новоульяновск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70787927-5437-4F74-BD0C-C9039824A111}" type="parTrans" cxnId="{E57D8D36-C918-43B2-B69E-D84C5ECEEEE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0FC494D3-6502-482D-A3F9-CB1FD9BF3A50}" type="sibTrans" cxnId="{E57D8D36-C918-43B2-B69E-D84C5ECEEEE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gm:t>
    </dgm:pt>
    <dgm:pt modelId="{C3D01340-6E64-4F7E-98E2-E83106408C85}" type="pres">
      <dgm:prSet presAssocID="{EB49B125-FC43-403D-8A41-F05337F32DF9}" presName="linearFlow" presStyleCnt="0">
        <dgm:presLayoutVars>
          <dgm:dir/>
          <dgm:resizeHandles val="exact"/>
        </dgm:presLayoutVars>
      </dgm:prSet>
      <dgm:spPr/>
    </dgm:pt>
    <dgm:pt modelId="{9BAA3A4A-7DF2-401C-B96E-4FDBAE29E163}" type="pres">
      <dgm:prSet presAssocID="{46D8A28F-216F-427A-87C4-530E04AE92B2}" presName="composite" presStyleCnt="0"/>
      <dgm:spPr/>
    </dgm:pt>
    <dgm:pt modelId="{F5BE87CC-7183-494B-BC18-1D8AA209F503}" type="pres">
      <dgm:prSet presAssocID="{46D8A28F-216F-427A-87C4-530E04AE92B2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E45539B-DBC9-4C62-9B2C-88415DB2396E}" type="pres">
      <dgm:prSet presAssocID="{46D8A28F-216F-427A-87C4-530E04AE92B2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092B7-84F0-46BF-850E-EC815B023813}" type="pres">
      <dgm:prSet presAssocID="{C9CB34D0-955C-4FD2-9DD5-FF3FEA48E236}" presName="spacing" presStyleCnt="0"/>
      <dgm:spPr/>
    </dgm:pt>
    <dgm:pt modelId="{BC70DB3C-6E00-41F6-A792-F47664978D82}" type="pres">
      <dgm:prSet presAssocID="{0CD71E22-FB0A-4E08-B16E-1DB2AD657998}" presName="composite" presStyleCnt="0"/>
      <dgm:spPr/>
    </dgm:pt>
    <dgm:pt modelId="{82392EFA-EDC6-4645-BD79-5AEA302BC399}" type="pres">
      <dgm:prSet presAssocID="{0CD71E22-FB0A-4E08-B16E-1DB2AD657998}" presName="imgShp" presStyleLbl="f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62C1C5F-DB82-4C22-A6A7-BC1F0C0A8306}" type="pres">
      <dgm:prSet presAssocID="{0CD71E22-FB0A-4E08-B16E-1DB2AD657998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AED35-EECE-4B96-A8AF-A8A3499F092A}" type="pres">
      <dgm:prSet presAssocID="{17DA9D56-6CCC-473A-94BA-2953CB950B6D}" presName="spacing" presStyleCnt="0"/>
      <dgm:spPr/>
    </dgm:pt>
    <dgm:pt modelId="{5659DE2F-508A-4C5F-BD2E-2CF7BF95F190}" type="pres">
      <dgm:prSet presAssocID="{239A7196-63E1-4184-B867-BAA0C7159E8A}" presName="composite" presStyleCnt="0"/>
      <dgm:spPr/>
    </dgm:pt>
    <dgm:pt modelId="{C0D39680-055C-4345-8292-613A96C44721}" type="pres">
      <dgm:prSet presAssocID="{239A7196-63E1-4184-B867-BAA0C7159E8A}" presName="imgShp" presStyleLbl="fgImgPlace1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C8A44D6-278C-4345-9D7B-C4F861CA0BEC}" type="pres">
      <dgm:prSet presAssocID="{239A7196-63E1-4184-B867-BAA0C7159E8A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31F9A-5DC0-441B-BDE7-F27C328CB3B1}" type="pres">
      <dgm:prSet presAssocID="{F9D9239C-CCB0-431E-9C47-2DD23BB6DEF4}" presName="spacing" presStyleCnt="0"/>
      <dgm:spPr/>
    </dgm:pt>
    <dgm:pt modelId="{C003CE37-1E55-4A70-A34E-EB65AAA20884}" type="pres">
      <dgm:prSet presAssocID="{9E20D886-B45D-4D93-95CD-E94D93F4773F}" presName="composite" presStyleCnt="0"/>
      <dgm:spPr/>
    </dgm:pt>
    <dgm:pt modelId="{F4AB7F99-5E78-45C5-8D5B-2B4004C28906}" type="pres">
      <dgm:prSet presAssocID="{9E20D886-B45D-4D93-95CD-E94D93F4773F}" presName="imgShp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5B6C4201-2CC3-4A95-A1BD-A366167DA003}" type="pres">
      <dgm:prSet presAssocID="{9E20D886-B45D-4D93-95CD-E94D93F4773F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64BFA-1C15-4E8E-B6C3-C3D0FFB1B6E1}" type="pres">
      <dgm:prSet presAssocID="{03382B25-C945-4F07-99AC-2306E6D89B82}" presName="spacing" presStyleCnt="0"/>
      <dgm:spPr/>
    </dgm:pt>
    <dgm:pt modelId="{74122A51-7C02-4DB6-8F4E-12243A12D23C}" type="pres">
      <dgm:prSet presAssocID="{F173B1F6-21D6-49A1-B77E-1F163A6D46A1}" presName="composite" presStyleCnt="0"/>
      <dgm:spPr/>
    </dgm:pt>
    <dgm:pt modelId="{6EAD8A71-9DF1-4137-A995-1A8A34FD6AE4}" type="pres">
      <dgm:prSet presAssocID="{F173B1F6-21D6-49A1-B77E-1F163A6D46A1}" presName="imgShp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6577CAD9-849D-435D-B4C4-334C48B5D418}" type="pres">
      <dgm:prSet presAssocID="{F173B1F6-21D6-49A1-B77E-1F163A6D46A1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47A9E-F408-4B83-B3DE-1A57E61310F7}" type="pres">
      <dgm:prSet presAssocID="{B0B6C7C6-792E-46F1-96DA-443876567CA9}" presName="spacing" presStyleCnt="0"/>
      <dgm:spPr/>
    </dgm:pt>
    <dgm:pt modelId="{43C8A866-51F8-4373-B7F6-7EA84B1D2454}" type="pres">
      <dgm:prSet presAssocID="{73F5DD3A-1467-4BF4-BB9F-776FD3D76F04}" presName="composite" presStyleCnt="0"/>
      <dgm:spPr/>
    </dgm:pt>
    <dgm:pt modelId="{D5FD4ABB-DF8A-4B8B-AE26-8FBF540895D2}" type="pres">
      <dgm:prSet presAssocID="{73F5DD3A-1467-4BF4-BB9F-776FD3D76F04}" presName="imgShp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B5CC61E-BBB7-41DC-9FDA-1742F172FDF8}" type="pres">
      <dgm:prSet presAssocID="{73F5DD3A-1467-4BF4-BB9F-776FD3D76F04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333FF-2AB3-4E2B-9087-2CAA66A9019C}" type="pres">
      <dgm:prSet presAssocID="{049D623D-8D0B-42A9-ABD8-89D1BB704F5F}" presName="spacing" presStyleCnt="0"/>
      <dgm:spPr/>
    </dgm:pt>
    <dgm:pt modelId="{E4095343-25F4-4C24-A599-CEE71C2EDC8B}" type="pres">
      <dgm:prSet presAssocID="{DE69089C-69C4-459B-83E2-1D9614A34ECD}" presName="composite" presStyleCnt="0"/>
      <dgm:spPr/>
    </dgm:pt>
    <dgm:pt modelId="{7907136C-47F3-4331-A000-3E50D6178648}" type="pres">
      <dgm:prSet presAssocID="{DE69089C-69C4-459B-83E2-1D9614A34ECD}" presName="imgShp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81C78BF3-90E8-4B11-969D-22EDC123D651}" type="pres">
      <dgm:prSet presAssocID="{DE69089C-69C4-459B-83E2-1D9614A34ECD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38ECD-E519-4A1F-90DD-3F51754060C8}" type="pres">
      <dgm:prSet presAssocID="{C56D6673-E7C4-453F-8C72-FEF569E69E75}" presName="spacing" presStyleCnt="0"/>
      <dgm:spPr/>
    </dgm:pt>
    <dgm:pt modelId="{D5BC403A-8BD6-413D-A08E-758F58CDD519}" type="pres">
      <dgm:prSet presAssocID="{6CADF32F-2A37-4340-9BBE-91756240453E}" presName="composite" presStyleCnt="0"/>
      <dgm:spPr/>
    </dgm:pt>
    <dgm:pt modelId="{439314B3-1A80-480E-810F-53D40244E39B}" type="pres">
      <dgm:prSet presAssocID="{6CADF32F-2A37-4340-9BBE-91756240453E}" presName="imgShp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97762CE-FE1A-4ADF-85DA-20B5ABD34A75}" type="pres">
      <dgm:prSet presAssocID="{6CADF32F-2A37-4340-9BBE-91756240453E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C4834-B979-42BC-A2E1-1BB8537C52C3}" type="pres">
      <dgm:prSet presAssocID="{8C4A4556-A7E8-4A52-BAAF-14EEA0717181}" presName="spacing" presStyleCnt="0"/>
      <dgm:spPr/>
    </dgm:pt>
    <dgm:pt modelId="{14158354-A5A6-41E7-814B-72003D6A0219}" type="pres">
      <dgm:prSet presAssocID="{A4F5B463-B6CB-4C46-A744-0DDD039CBCDA}" presName="composite" presStyleCnt="0"/>
      <dgm:spPr/>
    </dgm:pt>
    <dgm:pt modelId="{9999CF26-4B11-4FCF-B860-BAF4E5E32094}" type="pres">
      <dgm:prSet presAssocID="{A4F5B463-B6CB-4C46-A744-0DDD039CBCDA}" presName="imgShp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1727E10-1722-40AA-8951-94DA3040B26D}" type="pres">
      <dgm:prSet presAssocID="{A4F5B463-B6CB-4C46-A744-0DDD039CBCDA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4EC2F-B015-4BC8-ACFE-64ABCB2179B5}" srcId="{EB49B125-FC43-403D-8A41-F05337F32DF9}" destId="{0CD71E22-FB0A-4E08-B16E-1DB2AD657998}" srcOrd="1" destOrd="0" parTransId="{C7072CA7-C2DC-45A5-8AA5-78CD1213E6C9}" sibTransId="{17DA9D56-6CCC-473A-94BA-2953CB950B6D}"/>
    <dgm:cxn modelId="{C730B770-42B6-4BB2-8F9E-082431109287}" type="presOf" srcId="{6CADF32F-2A37-4340-9BBE-91756240453E}" destId="{597762CE-FE1A-4ADF-85DA-20B5ABD34A75}" srcOrd="0" destOrd="0" presId="urn:microsoft.com/office/officeart/2005/8/layout/vList3"/>
    <dgm:cxn modelId="{548BA8C8-F38C-441C-9825-AC18CAF05C09}" type="presOf" srcId="{239A7196-63E1-4184-B867-BAA0C7159E8A}" destId="{EC8A44D6-278C-4345-9D7B-C4F861CA0BEC}" srcOrd="0" destOrd="0" presId="urn:microsoft.com/office/officeart/2005/8/layout/vList3"/>
    <dgm:cxn modelId="{C966CA11-18F3-4DC3-8986-7ECAF3213CD6}" type="presOf" srcId="{73F5DD3A-1467-4BF4-BB9F-776FD3D76F04}" destId="{8B5CC61E-BBB7-41DC-9FDA-1742F172FDF8}" srcOrd="0" destOrd="0" presId="urn:microsoft.com/office/officeart/2005/8/layout/vList3"/>
    <dgm:cxn modelId="{21F03308-8DF4-453E-A7ED-4630E8D2D97F}" srcId="{EB49B125-FC43-403D-8A41-F05337F32DF9}" destId="{F173B1F6-21D6-49A1-B77E-1F163A6D46A1}" srcOrd="4" destOrd="0" parTransId="{FD2D3CBC-69B5-4B86-B33F-80DC52BD02C3}" sibTransId="{B0B6C7C6-792E-46F1-96DA-443876567CA9}"/>
    <dgm:cxn modelId="{01A2A107-4F15-4C22-89D8-1F8FF666E70A}" type="presOf" srcId="{EB49B125-FC43-403D-8A41-F05337F32DF9}" destId="{C3D01340-6E64-4F7E-98E2-E83106408C85}" srcOrd="0" destOrd="0" presId="urn:microsoft.com/office/officeart/2005/8/layout/vList3"/>
    <dgm:cxn modelId="{8D1EECD4-FFEC-4912-90BE-AA6C4C70933E}" type="presOf" srcId="{46D8A28F-216F-427A-87C4-530E04AE92B2}" destId="{0E45539B-DBC9-4C62-9B2C-88415DB2396E}" srcOrd="0" destOrd="0" presId="urn:microsoft.com/office/officeart/2005/8/layout/vList3"/>
    <dgm:cxn modelId="{214838F6-53D5-4943-A33A-99F026E8E5DC}" type="presOf" srcId="{F173B1F6-21D6-49A1-B77E-1F163A6D46A1}" destId="{6577CAD9-849D-435D-B4C4-334C48B5D418}" srcOrd="0" destOrd="0" presId="urn:microsoft.com/office/officeart/2005/8/layout/vList3"/>
    <dgm:cxn modelId="{81780F43-1646-407F-84BA-B5BD8CE222F5}" type="presOf" srcId="{DE69089C-69C4-459B-83E2-1D9614A34ECD}" destId="{81C78BF3-90E8-4B11-969D-22EDC123D651}" srcOrd="0" destOrd="0" presId="urn:microsoft.com/office/officeart/2005/8/layout/vList3"/>
    <dgm:cxn modelId="{E57D8D36-C918-43B2-B69E-D84C5ECEEEEE}" srcId="{EB49B125-FC43-403D-8A41-F05337F32DF9}" destId="{A4F5B463-B6CB-4C46-A744-0DDD039CBCDA}" srcOrd="8" destOrd="0" parTransId="{70787927-5437-4F74-BD0C-C9039824A111}" sibTransId="{0FC494D3-6502-482D-A3F9-CB1FD9BF3A50}"/>
    <dgm:cxn modelId="{E29FED76-8FC8-45AC-A227-066F8C8F6D68}" srcId="{EB49B125-FC43-403D-8A41-F05337F32DF9}" destId="{73F5DD3A-1467-4BF4-BB9F-776FD3D76F04}" srcOrd="5" destOrd="0" parTransId="{539D15A4-AEE7-4F00-A9F0-260F734FF4B0}" sibTransId="{049D623D-8D0B-42A9-ABD8-89D1BB704F5F}"/>
    <dgm:cxn modelId="{90038E39-3983-4CB3-876D-BC43E18A41DB}" type="presOf" srcId="{0CD71E22-FB0A-4E08-B16E-1DB2AD657998}" destId="{E62C1C5F-DB82-4C22-A6A7-BC1F0C0A8306}" srcOrd="0" destOrd="0" presId="urn:microsoft.com/office/officeart/2005/8/layout/vList3"/>
    <dgm:cxn modelId="{8E75E2C3-B3FD-4C7D-933D-1B56B93DF15B}" srcId="{EB49B125-FC43-403D-8A41-F05337F32DF9}" destId="{DE69089C-69C4-459B-83E2-1D9614A34ECD}" srcOrd="6" destOrd="0" parTransId="{3EEE4E77-1837-4E08-905E-CB9363D79115}" sibTransId="{C56D6673-E7C4-453F-8C72-FEF569E69E75}"/>
    <dgm:cxn modelId="{70C9795D-66DF-4BAA-BD0A-3C5485B5DEF6}" srcId="{EB49B125-FC43-403D-8A41-F05337F32DF9}" destId="{9E20D886-B45D-4D93-95CD-E94D93F4773F}" srcOrd="3" destOrd="0" parTransId="{41D7EC1C-20E7-4A5B-BA8E-29CC7C1532C0}" sibTransId="{03382B25-C945-4F07-99AC-2306E6D89B82}"/>
    <dgm:cxn modelId="{4FC937A7-5894-46ED-A732-4DE472837D8F}" srcId="{EB49B125-FC43-403D-8A41-F05337F32DF9}" destId="{6CADF32F-2A37-4340-9BBE-91756240453E}" srcOrd="7" destOrd="0" parTransId="{7298F8C3-0062-4871-8EF4-624C627B1466}" sibTransId="{8C4A4556-A7E8-4A52-BAAF-14EEA0717181}"/>
    <dgm:cxn modelId="{87D116E8-4FF6-460A-976E-037FF338D019}" type="presOf" srcId="{A4F5B463-B6CB-4C46-A744-0DDD039CBCDA}" destId="{91727E10-1722-40AA-8951-94DA3040B26D}" srcOrd="0" destOrd="0" presId="urn:microsoft.com/office/officeart/2005/8/layout/vList3"/>
    <dgm:cxn modelId="{EF9AE24F-A1D9-4C0F-B570-188DD0B1F426}" srcId="{EB49B125-FC43-403D-8A41-F05337F32DF9}" destId="{239A7196-63E1-4184-B867-BAA0C7159E8A}" srcOrd="2" destOrd="0" parTransId="{B5EBE38B-6F93-4A3B-9117-F93E54B5AFEB}" sibTransId="{F9D9239C-CCB0-431E-9C47-2DD23BB6DEF4}"/>
    <dgm:cxn modelId="{B9AA7575-BB2F-4DBA-997A-F8F617E0A93D}" type="presOf" srcId="{9E20D886-B45D-4D93-95CD-E94D93F4773F}" destId="{5B6C4201-2CC3-4A95-A1BD-A366167DA003}" srcOrd="0" destOrd="0" presId="urn:microsoft.com/office/officeart/2005/8/layout/vList3"/>
    <dgm:cxn modelId="{73A35EDF-8F39-4EF4-838C-CEC25E51BE26}" srcId="{EB49B125-FC43-403D-8A41-F05337F32DF9}" destId="{46D8A28F-216F-427A-87C4-530E04AE92B2}" srcOrd="0" destOrd="0" parTransId="{C4EE1F8B-FFD5-42AD-A364-F4EA8DCE1FF5}" sibTransId="{C9CB34D0-955C-4FD2-9DD5-FF3FEA48E236}"/>
    <dgm:cxn modelId="{07ECF4F0-9F39-40C3-AC05-464032375E11}" type="presParOf" srcId="{C3D01340-6E64-4F7E-98E2-E83106408C85}" destId="{9BAA3A4A-7DF2-401C-B96E-4FDBAE29E163}" srcOrd="0" destOrd="0" presId="urn:microsoft.com/office/officeart/2005/8/layout/vList3"/>
    <dgm:cxn modelId="{045600C6-69D0-4CB2-A43C-90E95AC82709}" type="presParOf" srcId="{9BAA3A4A-7DF2-401C-B96E-4FDBAE29E163}" destId="{F5BE87CC-7183-494B-BC18-1D8AA209F503}" srcOrd="0" destOrd="0" presId="urn:microsoft.com/office/officeart/2005/8/layout/vList3"/>
    <dgm:cxn modelId="{2315E043-CF40-4307-8254-FE64AFAF40C6}" type="presParOf" srcId="{9BAA3A4A-7DF2-401C-B96E-4FDBAE29E163}" destId="{0E45539B-DBC9-4C62-9B2C-88415DB2396E}" srcOrd="1" destOrd="0" presId="urn:microsoft.com/office/officeart/2005/8/layout/vList3"/>
    <dgm:cxn modelId="{EF910199-3706-40A8-9933-6860132904FB}" type="presParOf" srcId="{C3D01340-6E64-4F7E-98E2-E83106408C85}" destId="{ADC092B7-84F0-46BF-850E-EC815B023813}" srcOrd="1" destOrd="0" presId="urn:microsoft.com/office/officeart/2005/8/layout/vList3"/>
    <dgm:cxn modelId="{6D479380-23B4-4588-A916-93EEEE6DA2F3}" type="presParOf" srcId="{C3D01340-6E64-4F7E-98E2-E83106408C85}" destId="{BC70DB3C-6E00-41F6-A792-F47664978D82}" srcOrd="2" destOrd="0" presId="urn:microsoft.com/office/officeart/2005/8/layout/vList3"/>
    <dgm:cxn modelId="{E5AC6B55-B6BA-4FB0-9CAF-FA3F07438D5F}" type="presParOf" srcId="{BC70DB3C-6E00-41F6-A792-F47664978D82}" destId="{82392EFA-EDC6-4645-BD79-5AEA302BC399}" srcOrd="0" destOrd="0" presId="urn:microsoft.com/office/officeart/2005/8/layout/vList3"/>
    <dgm:cxn modelId="{47790D51-4A7C-4940-B281-970571D2367E}" type="presParOf" srcId="{BC70DB3C-6E00-41F6-A792-F47664978D82}" destId="{E62C1C5F-DB82-4C22-A6A7-BC1F0C0A8306}" srcOrd="1" destOrd="0" presId="urn:microsoft.com/office/officeart/2005/8/layout/vList3"/>
    <dgm:cxn modelId="{37229BB6-2E0D-427A-A710-7BB296C53E7A}" type="presParOf" srcId="{C3D01340-6E64-4F7E-98E2-E83106408C85}" destId="{F4BAED35-EECE-4B96-A8AF-A8A3499F092A}" srcOrd="3" destOrd="0" presId="urn:microsoft.com/office/officeart/2005/8/layout/vList3"/>
    <dgm:cxn modelId="{B0139431-6D95-47BB-9A7C-7CD5E6161646}" type="presParOf" srcId="{C3D01340-6E64-4F7E-98E2-E83106408C85}" destId="{5659DE2F-508A-4C5F-BD2E-2CF7BF95F190}" srcOrd="4" destOrd="0" presId="urn:microsoft.com/office/officeart/2005/8/layout/vList3"/>
    <dgm:cxn modelId="{1C9E453E-2818-4CE2-B535-7D0AAB45BEE3}" type="presParOf" srcId="{5659DE2F-508A-4C5F-BD2E-2CF7BF95F190}" destId="{C0D39680-055C-4345-8292-613A96C44721}" srcOrd="0" destOrd="0" presId="urn:microsoft.com/office/officeart/2005/8/layout/vList3"/>
    <dgm:cxn modelId="{6DEF3B01-9A54-4869-9F46-D008765E2766}" type="presParOf" srcId="{5659DE2F-508A-4C5F-BD2E-2CF7BF95F190}" destId="{EC8A44D6-278C-4345-9D7B-C4F861CA0BEC}" srcOrd="1" destOrd="0" presId="urn:microsoft.com/office/officeart/2005/8/layout/vList3"/>
    <dgm:cxn modelId="{070002AA-4B91-457B-9E9D-07D34BB9C20A}" type="presParOf" srcId="{C3D01340-6E64-4F7E-98E2-E83106408C85}" destId="{35A31F9A-5DC0-441B-BDE7-F27C328CB3B1}" srcOrd="5" destOrd="0" presId="urn:microsoft.com/office/officeart/2005/8/layout/vList3"/>
    <dgm:cxn modelId="{83A21164-E49F-41E9-8623-664CF878EB4B}" type="presParOf" srcId="{C3D01340-6E64-4F7E-98E2-E83106408C85}" destId="{C003CE37-1E55-4A70-A34E-EB65AAA20884}" srcOrd="6" destOrd="0" presId="urn:microsoft.com/office/officeart/2005/8/layout/vList3"/>
    <dgm:cxn modelId="{29A6DA55-1FF1-45DE-814B-762219202135}" type="presParOf" srcId="{C003CE37-1E55-4A70-A34E-EB65AAA20884}" destId="{F4AB7F99-5E78-45C5-8D5B-2B4004C28906}" srcOrd="0" destOrd="0" presId="urn:microsoft.com/office/officeart/2005/8/layout/vList3"/>
    <dgm:cxn modelId="{79D2B6D8-2492-4DF0-B457-E48E45C3719F}" type="presParOf" srcId="{C003CE37-1E55-4A70-A34E-EB65AAA20884}" destId="{5B6C4201-2CC3-4A95-A1BD-A366167DA003}" srcOrd="1" destOrd="0" presId="urn:microsoft.com/office/officeart/2005/8/layout/vList3"/>
    <dgm:cxn modelId="{009906C0-D59F-41E0-A747-3FF049AB9DB2}" type="presParOf" srcId="{C3D01340-6E64-4F7E-98E2-E83106408C85}" destId="{73E64BFA-1C15-4E8E-B6C3-C3D0FFB1B6E1}" srcOrd="7" destOrd="0" presId="urn:microsoft.com/office/officeart/2005/8/layout/vList3"/>
    <dgm:cxn modelId="{47312943-BD82-481E-A115-4B77256E46F5}" type="presParOf" srcId="{C3D01340-6E64-4F7E-98E2-E83106408C85}" destId="{74122A51-7C02-4DB6-8F4E-12243A12D23C}" srcOrd="8" destOrd="0" presId="urn:microsoft.com/office/officeart/2005/8/layout/vList3"/>
    <dgm:cxn modelId="{B119C46E-795B-4181-9BE7-EC789BBC1124}" type="presParOf" srcId="{74122A51-7C02-4DB6-8F4E-12243A12D23C}" destId="{6EAD8A71-9DF1-4137-A995-1A8A34FD6AE4}" srcOrd="0" destOrd="0" presId="urn:microsoft.com/office/officeart/2005/8/layout/vList3"/>
    <dgm:cxn modelId="{FF589121-033A-49B8-A8AE-EFB99D2BD025}" type="presParOf" srcId="{74122A51-7C02-4DB6-8F4E-12243A12D23C}" destId="{6577CAD9-849D-435D-B4C4-334C48B5D418}" srcOrd="1" destOrd="0" presId="urn:microsoft.com/office/officeart/2005/8/layout/vList3"/>
    <dgm:cxn modelId="{78C471CE-BD0D-49DF-9776-C2FA4AB9F0AF}" type="presParOf" srcId="{C3D01340-6E64-4F7E-98E2-E83106408C85}" destId="{80047A9E-F408-4B83-B3DE-1A57E61310F7}" srcOrd="9" destOrd="0" presId="urn:microsoft.com/office/officeart/2005/8/layout/vList3"/>
    <dgm:cxn modelId="{FC5FDF05-8646-4A9B-9535-4661F1AAB69B}" type="presParOf" srcId="{C3D01340-6E64-4F7E-98E2-E83106408C85}" destId="{43C8A866-51F8-4373-B7F6-7EA84B1D2454}" srcOrd="10" destOrd="0" presId="urn:microsoft.com/office/officeart/2005/8/layout/vList3"/>
    <dgm:cxn modelId="{4BD3BE49-D971-4C83-B715-F3DDCC058765}" type="presParOf" srcId="{43C8A866-51F8-4373-B7F6-7EA84B1D2454}" destId="{D5FD4ABB-DF8A-4B8B-AE26-8FBF540895D2}" srcOrd="0" destOrd="0" presId="urn:microsoft.com/office/officeart/2005/8/layout/vList3"/>
    <dgm:cxn modelId="{EF367230-6B1F-4DA6-9EB7-F569F048C57A}" type="presParOf" srcId="{43C8A866-51F8-4373-B7F6-7EA84B1D2454}" destId="{8B5CC61E-BBB7-41DC-9FDA-1742F172FDF8}" srcOrd="1" destOrd="0" presId="urn:microsoft.com/office/officeart/2005/8/layout/vList3"/>
    <dgm:cxn modelId="{F39A3F23-5670-4842-ADD2-13095DCAF95A}" type="presParOf" srcId="{C3D01340-6E64-4F7E-98E2-E83106408C85}" destId="{B3B333FF-2AB3-4E2B-9087-2CAA66A9019C}" srcOrd="11" destOrd="0" presId="urn:microsoft.com/office/officeart/2005/8/layout/vList3"/>
    <dgm:cxn modelId="{5F46BCBE-E7D5-469B-98FA-940E9415EC74}" type="presParOf" srcId="{C3D01340-6E64-4F7E-98E2-E83106408C85}" destId="{E4095343-25F4-4C24-A599-CEE71C2EDC8B}" srcOrd="12" destOrd="0" presId="urn:microsoft.com/office/officeart/2005/8/layout/vList3"/>
    <dgm:cxn modelId="{68337C10-FD54-45A6-B08B-EAA930105C40}" type="presParOf" srcId="{E4095343-25F4-4C24-A599-CEE71C2EDC8B}" destId="{7907136C-47F3-4331-A000-3E50D6178648}" srcOrd="0" destOrd="0" presId="urn:microsoft.com/office/officeart/2005/8/layout/vList3"/>
    <dgm:cxn modelId="{25BDE487-62BE-466A-828B-3060319C644D}" type="presParOf" srcId="{E4095343-25F4-4C24-A599-CEE71C2EDC8B}" destId="{81C78BF3-90E8-4B11-969D-22EDC123D651}" srcOrd="1" destOrd="0" presId="urn:microsoft.com/office/officeart/2005/8/layout/vList3"/>
    <dgm:cxn modelId="{20E2A15E-A500-446B-AA73-F93A04D6CEA8}" type="presParOf" srcId="{C3D01340-6E64-4F7E-98E2-E83106408C85}" destId="{65638ECD-E519-4A1F-90DD-3F51754060C8}" srcOrd="13" destOrd="0" presId="urn:microsoft.com/office/officeart/2005/8/layout/vList3"/>
    <dgm:cxn modelId="{8A763B97-5149-4E4E-B81D-07F0A803181E}" type="presParOf" srcId="{C3D01340-6E64-4F7E-98E2-E83106408C85}" destId="{D5BC403A-8BD6-413D-A08E-758F58CDD519}" srcOrd="14" destOrd="0" presId="urn:microsoft.com/office/officeart/2005/8/layout/vList3"/>
    <dgm:cxn modelId="{34363222-1E99-43E7-89F0-54DE67BD666D}" type="presParOf" srcId="{D5BC403A-8BD6-413D-A08E-758F58CDD519}" destId="{439314B3-1A80-480E-810F-53D40244E39B}" srcOrd="0" destOrd="0" presId="urn:microsoft.com/office/officeart/2005/8/layout/vList3"/>
    <dgm:cxn modelId="{F7050A02-0C4B-4656-BE2F-3408B97E7CCF}" type="presParOf" srcId="{D5BC403A-8BD6-413D-A08E-758F58CDD519}" destId="{597762CE-FE1A-4ADF-85DA-20B5ABD34A75}" srcOrd="1" destOrd="0" presId="urn:microsoft.com/office/officeart/2005/8/layout/vList3"/>
    <dgm:cxn modelId="{4C52D001-CF59-434D-B81F-457152E69E1E}" type="presParOf" srcId="{C3D01340-6E64-4F7E-98E2-E83106408C85}" destId="{F57C4834-B979-42BC-A2E1-1BB8537C52C3}" srcOrd="15" destOrd="0" presId="urn:microsoft.com/office/officeart/2005/8/layout/vList3"/>
    <dgm:cxn modelId="{DA4F7FAD-78DA-4D1C-8628-0CB9FE5464B0}" type="presParOf" srcId="{C3D01340-6E64-4F7E-98E2-E83106408C85}" destId="{14158354-A5A6-41E7-814B-72003D6A0219}" srcOrd="16" destOrd="0" presId="urn:microsoft.com/office/officeart/2005/8/layout/vList3"/>
    <dgm:cxn modelId="{A600E866-912F-477B-A8E5-439FD104F332}" type="presParOf" srcId="{14158354-A5A6-41E7-814B-72003D6A0219}" destId="{9999CF26-4B11-4FCF-B860-BAF4E5E32094}" srcOrd="0" destOrd="0" presId="urn:microsoft.com/office/officeart/2005/8/layout/vList3"/>
    <dgm:cxn modelId="{8B895304-DE18-4508-A1C0-9F392E3ACF31}" type="presParOf" srcId="{14158354-A5A6-41E7-814B-72003D6A0219}" destId="{91727E10-1722-40AA-8951-94DA3040B2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A957F-9822-4198-AEDD-31A3312D92E5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332E267-D0E2-4513-AC76-77E166E11622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Член профсоюзной организации Ульяновской области</a:t>
          </a:r>
          <a:endParaRPr lang="ru-RU" sz="3200" b="1" dirty="0">
            <a:solidFill>
              <a:schemeClr val="bg2">
                <a:lumMod val="25000"/>
              </a:schemeClr>
            </a:solidFill>
            <a:effectLst/>
            <a:latin typeface="Book Antiqua" pitchFamily="18" charset="0"/>
          </a:endParaRPr>
        </a:p>
      </dgm:t>
    </dgm:pt>
    <dgm:pt modelId="{5E7FD49A-78F3-4966-BA4C-1D7E20CC88B0}" type="parTrans" cxnId="{1853A740-87BC-47D9-8F48-2C5BACAAEEBB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E9D297FC-D8E3-438A-91FD-0A8106F3E65A}" type="sibTrans" cxnId="{1853A740-87BC-47D9-8F48-2C5BACAAEEBB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D9659561-4F7D-4D16-A03C-21FD4709ADF6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Профсоюзный стаж –                                    не менее </a:t>
          </a:r>
          <a:r>
            <a:rPr lang="ru-RU" sz="36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3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 лет</a:t>
          </a:r>
          <a:endParaRPr lang="ru-RU" sz="3200" b="1" dirty="0">
            <a:solidFill>
              <a:schemeClr val="bg2">
                <a:lumMod val="25000"/>
              </a:schemeClr>
            </a:solidFill>
            <a:effectLst/>
            <a:latin typeface="Book Antiqua" pitchFamily="18" charset="0"/>
          </a:endParaRPr>
        </a:p>
      </dgm:t>
    </dgm:pt>
    <dgm:pt modelId="{AAD64161-2F34-41F2-81C4-3B60E6B9A56A}" type="parTrans" cxnId="{470C3A3A-1D91-4393-B9A2-7060EA3D4F7D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9FFE95AF-E090-4EB2-8A98-8D859F2CA9BA}" type="sibTrans" cxnId="{470C3A3A-1D91-4393-B9A2-7060EA3D4F7D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FB0923B5-1D70-4AD7-A2FC-F679A20A65F7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</a:t>
          </a:r>
          <a:endParaRPr lang="ru-RU" sz="4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2B39D4B-84E0-493E-A7A6-C9DF61A59DAE}" type="sibTrans" cxnId="{DE931F73-ADE1-44E6-80E0-5B162E583661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07C66200-F696-4BF9-BC75-F78474019E16}" type="parTrans" cxnId="{DE931F73-ADE1-44E6-80E0-5B162E583661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23410B42-4DC0-4195-9E9E-0C8580B0A721}">
      <dgm:prSet phldrT="[Текст]" custT="1"/>
      <dgm:spPr/>
      <dgm:t>
        <a:bodyPr/>
        <a:lstStyle/>
        <a:p>
          <a:r>
            <a: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</a:t>
          </a:r>
          <a:endParaRPr lang="ru-RU" sz="4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A4886B36-B928-47AF-94F8-8A5DE6A31874}" type="sibTrans" cxnId="{9B922753-4AA8-4339-8878-DC25D422E80D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7AF8DA5F-1126-4836-8458-8CA8D5843061}" type="parTrans" cxnId="{9B922753-4AA8-4339-8878-DC25D422E80D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E98FBD3E-3D9C-42D9-BA7D-82BA03D903D7}">
      <dgm:prSet phldrT="[Текст]" custT="1"/>
      <dgm:spPr/>
      <dgm:t>
        <a:bodyPr/>
        <a:lstStyle/>
        <a:p>
          <a:r>
            <a: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</a:t>
          </a:r>
          <a:endParaRPr lang="ru-RU" sz="4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914D7992-ED9D-4600-A51A-B7F8EA82744D}" type="sibTrans" cxnId="{1124D1EE-82ED-42E2-B065-44ED3012CD6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498F1726-5C99-4171-B981-F3841415D114}" type="parTrans" cxnId="{1124D1EE-82ED-42E2-B065-44ED3012CD60}">
      <dgm:prSet/>
      <dgm:spPr/>
      <dgm:t>
        <a:bodyPr/>
        <a:lstStyle/>
        <a:p>
          <a:endParaRPr lang="ru-RU" sz="2400">
            <a:latin typeface="Book Antiqua" pitchFamily="18" charset="0"/>
          </a:endParaRPr>
        </a:p>
      </dgm:t>
    </dgm:pt>
    <dgm:pt modelId="{E3F4B6BF-F06F-4CB4-8214-1EDEAB045B26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Право на оздоровление –                                 не чаще </a:t>
          </a:r>
          <a:r>
            <a:rPr lang="ru-RU" sz="3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 раза в </a:t>
          </a:r>
          <a:r>
            <a:rPr lang="ru-RU" sz="3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</a:t>
          </a:r>
          <a:r>
            <a:rPr lang="ru-RU" sz="3200" b="1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 года</a:t>
          </a:r>
          <a:endParaRPr lang="ru-RU" sz="3200" b="1" dirty="0">
            <a:solidFill>
              <a:schemeClr val="bg2">
                <a:lumMod val="25000"/>
              </a:schemeClr>
            </a:solidFill>
            <a:latin typeface="Book Antiqua" pitchFamily="18" charset="0"/>
          </a:endParaRPr>
        </a:p>
      </dgm:t>
    </dgm:pt>
    <dgm:pt modelId="{5172A335-A38E-4CA4-9496-E19EB72EAF2C}" type="parTrans" cxnId="{7BD5BBC4-4E92-4544-9060-981F02D3D6A9}">
      <dgm:prSet/>
      <dgm:spPr/>
      <dgm:t>
        <a:bodyPr/>
        <a:lstStyle/>
        <a:p>
          <a:endParaRPr lang="ru-RU" sz="2000"/>
        </a:p>
      </dgm:t>
    </dgm:pt>
    <dgm:pt modelId="{EEF2E1BE-BA9D-410D-B34E-B7B1ABA335AE}" type="sibTrans" cxnId="{7BD5BBC4-4E92-4544-9060-981F02D3D6A9}">
      <dgm:prSet/>
      <dgm:spPr/>
      <dgm:t>
        <a:bodyPr/>
        <a:lstStyle/>
        <a:p>
          <a:endParaRPr lang="ru-RU" sz="2000"/>
        </a:p>
      </dgm:t>
    </dgm:pt>
    <dgm:pt modelId="{589B3231-55CA-4107-93D2-572553CA2352}" type="pres">
      <dgm:prSet presAssocID="{026A957F-9822-4198-AEDD-31A3312D92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16739-32E8-48CA-9554-D756B8F94313}" type="pres">
      <dgm:prSet presAssocID="{E98FBD3E-3D9C-42D9-BA7D-82BA03D903D7}" presName="composite" presStyleCnt="0"/>
      <dgm:spPr/>
    </dgm:pt>
    <dgm:pt modelId="{E37F8DC5-741B-42F8-8E1C-E62105D5841E}" type="pres">
      <dgm:prSet presAssocID="{E98FBD3E-3D9C-42D9-BA7D-82BA03D903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3F8FE-ED5F-465B-8819-9B841C8AE793}" type="pres">
      <dgm:prSet presAssocID="{E98FBD3E-3D9C-42D9-BA7D-82BA03D903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62162-9F23-4FD7-8758-979AC9059B33}" type="pres">
      <dgm:prSet presAssocID="{914D7992-ED9D-4600-A51A-B7F8EA82744D}" presName="sp" presStyleCnt="0"/>
      <dgm:spPr/>
    </dgm:pt>
    <dgm:pt modelId="{84B02A06-0749-41D2-BD35-3441BCD4E6A8}" type="pres">
      <dgm:prSet presAssocID="{FB0923B5-1D70-4AD7-A2FC-F679A20A65F7}" presName="composite" presStyleCnt="0"/>
      <dgm:spPr/>
    </dgm:pt>
    <dgm:pt modelId="{DFFFE80B-575F-42B1-8D9A-B288ABE40598}" type="pres">
      <dgm:prSet presAssocID="{FB0923B5-1D70-4AD7-A2FC-F679A20A65F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3EF91-70FC-4636-9316-2A7E6ABD5978}" type="pres">
      <dgm:prSet presAssocID="{FB0923B5-1D70-4AD7-A2FC-F679A20A65F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CAA64-1D13-4CCF-A055-F1EC4DE66D4C}" type="pres">
      <dgm:prSet presAssocID="{82B39D4B-84E0-493E-A7A6-C9DF61A59DAE}" presName="sp" presStyleCnt="0"/>
      <dgm:spPr/>
    </dgm:pt>
    <dgm:pt modelId="{B3BC35E3-9E26-4E7E-91D4-124388E61946}" type="pres">
      <dgm:prSet presAssocID="{23410B42-4DC0-4195-9E9E-0C8580B0A721}" presName="composite" presStyleCnt="0"/>
      <dgm:spPr/>
    </dgm:pt>
    <dgm:pt modelId="{011AD34C-42D2-4C5E-B477-03837F240FA7}" type="pres">
      <dgm:prSet presAssocID="{23410B42-4DC0-4195-9E9E-0C8580B0A72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C94C9-3280-4D48-89B8-46C4128E8978}" type="pres">
      <dgm:prSet presAssocID="{23410B42-4DC0-4195-9E9E-0C8580B0A72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C3A3A-1D91-4393-B9A2-7060EA3D4F7D}" srcId="{FB0923B5-1D70-4AD7-A2FC-F679A20A65F7}" destId="{D9659561-4F7D-4D16-A03C-21FD4709ADF6}" srcOrd="0" destOrd="0" parTransId="{AAD64161-2F34-41F2-81C4-3B60E6B9A56A}" sibTransId="{9FFE95AF-E090-4EB2-8A98-8D859F2CA9BA}"/>
    <dgm:cxn modelId="{DE931F73-ADE1-44E6-80E0-5B162E583661}" srcId="{026A957F-9822-4198-AEDD-31A3312D92E5}" destId="{FB0923B5-1D70-4AD7-A2FC-F679A20A65F7}" srcOrd="1" destOrd="0" parTransId="{07C66200-F696-4BF9-BC75-F78474019E16}" sibTransId="{82B39D4B-84E0-493E-A7A6-C9DF61A59DAE}"/>
    <dgm:cxn modelId="{07A5869C-0DE2-452B-A304-79710FB432B1}" type="presOf" srcId="{D9659561-4F7D-4D16-A03C-21FD4709ADF6}" destId="{94A3EF91-70FC-4636-9316-2A7E6ABD5978}" srcOrd="0" destOrd="0" presId="urn:microsoft.com/office/officeart/2005/8/layout/chevron2"/>
    <dgm:cxn modelId="{EB10C54C-2FEC-461A-94EE-665781340217}" type="presOf" srcId="{B332E267-D0E2-4513-AC76-77E166E11622}" destId="{C453F8FE-ED5F-465B-8819-9B841C8AE793}" srcOrd="0" destOrd="0" presId="urn:microsoft.com/office/officeart/2005/8/layout/chevron2"/>
    <dgm:cxn modelId="{9B922753-4AA8-4339-8878-DC25D422E80D}" srcId="{026A957F-9822-4198-AEDD-31A3312D92E5}" destId="{23410B42-4DC0-4195-9E9E-0C8580B0A721}" srcOrd="2" destOrd="0" parTransId="{7AF8DA5F-1126-4836-8458-8CA8D5843061}" sibTransId="{A4886B36-B928-47AF-94F8-8A5DE6A31874}"/>
    <dgm:cxn modelId="{491B4D03-5835-460B-BB02-624B3984B711}" type="presOf" srcId="{FB0923B5-1D70-4AD7-A2FC-F679A20A65F7}" destId="{DFFFE80B-575F-42B1-8D9A-B288ABE40598}" srcOrd="0" destOrd="0" presId="urn:microsoft.com/office/officeart/2005/8/layout/chevron2"/>
    <dgm:cxn modelId="{1124D1EE-82ED-42E2-B065-44ED3012CD60}" srcId="{026A957F-9822-4198-AEDD-31A3312D92E5}" destId="{E98FBD3E-3D9C-42D9-BA7D-82BA03D903D7}" srcOrd="0" destOrd="0" parTransId="{498F1726-5C99-4171-B981-F3841415D114}" sibTransId="{914D7992-ED9D-4600-A51A-B7F8EA82744D}"/>
    <dgm:cxn modelId="{1C29D1E8-D81E-4CA6-ADA5-32FBDE2B3085}" type="presOf" srcId="{026A957F-9822-4198-AEDD-31A3312D92E5}" destId="{589B3231-55CA-4107-93D2-572553CA2352}" srcOrd="0" destOrd="0" presId="urn:microsoft.com/office/officeart/2005/8/layout/chevron2"/>
    <dgm:cxn modelId="{A5F8999C-8FF4-46B2-B658-6E934EC3264F}" type="presOf" srcId="{23410B42-4DC0-4195-9E9E-0C8580B0A721}" destId="{011AD34C-42D2-4C5E-B477-03837F240FA7}" srcOrd="0" destOrd="0" presId="urn:microsoft.com/office/officeart/2005/8/layout/chevron2"/>
    <dgm:cxn modelId="{D8564421-7A77-43C1-8F01-F3D5F8BDFD57}" type="presOf" srcId="{E98FBD3E-3D9C-42D9-BA7D-82BA03D903D7}" destId="{E37F8DC5-741B-42F8-8E1C-E62105D5841E}" srcOrd="0" destOrd="0" presId="urn:microsoft.com/office/officeart/2005/8/layout/chevron2"/>
    <dgm:cxn modelId="{1853A740-87BC-47D9-8F48-2C5BACAAEEBB}" srcId="{E98FBD3E-3D9C-42D9-BA7D-82BA03D903D7}" destId="{B332E267-D0E2-4513-AC76-77E166E11622}" srcOrd="0" destOrd="0" parTransId="{5E7FD49A-78F3-4966-BA4C-1D7E20CC88B0}" sibTransId="{E9D297FC-D8E3-438A-91FD-0A8106F3E65A}"/>
    <dgm:cxn modelId="{7BD5BBC4-4E92-4544-9060-981F02D3D6A9}" srcId="{23410B42-4DC0-4195-9E9E-0C8580B0A721}" destId="{E3F4B6BF-F06F-4CB4-8214-1EDEAB045B26}" srcOrd="0" destOrd="0" parTransId="{5172A335-A38E-4CA4-9496-E19EB72EAF2C}" sibTransId="{EEF2E1BE-BA9D-410D-B34E-B7B1ABA335AE}"/>
    <dgm:cxn modelId="{23A9402E-DB24-4652-A9D7-D701A8B267FF}" type="presOf" srcId="{E3F4B6BF-F06F-4CB4-8214-1EDEAB045B26}" destId="{8CFC94C9-3280-4D48-89B8-46C4128E8978}" srcOrd="0" destOrd="0" presId="urn:microsoft.com/office/officeart/2005/8/layout/chevron2"/>
    <dgm:cxn modelId="{8BA27A28-2791-49C0-9A84-D963A114D0C7}" type="presParOf" srcId="{589B3231-55CA-4107-93D2-572553CA2352}" destId="{54016739-32E8-48CA-9554-D756B8F94313}" srcOrd="0" destOrd="0" presId="urn:microsoft.com/office/officeart/2005/8/layout/chevron2"/>
    <dgm:cxn modelId="{8A8682E6-87B1-4885-8AD0-2C1A071F143D}" type="presParOf" srcId="{54016739-32E8-48CA-9554-D756B8F94313}" destId="{E37F8DC5-741B-42F8-8E1C-E62105D5841E}" srcOrd="0" destOrd="0" presId="urn:microsoft.com/office/officeart/2005/8/layout/chevron2"/>
    <dgm:cxn modelId="{1B2E41B9-EDDA-4E84-B7E1-573DC443A23A}" type="presParOf" srcId="{54016739-32E8-48CA-9554-D756B8F94313}" destId="{C453F8FE-ED5F-465B-8819-9B841C8AE793}" srcOrd="1" destOrd="0" presId="urn:microsoft.com/office/officeart/2005/8/layout/chevron2"/>
    <dgm:cxn modelId="{333579BD-D957-42A6-9254-AA1768F2FD3E}" type="presParOf" srcId="{589B3231-55CA-4107-93D2-572553CA2352}" destId="{31A62162-9F23-4FD7-8758-979AC9059B33}" srcOrd="1" destOrd="0" presId="urn:microsoft.com/office/officeart/2005/8/layout/chevron2"/>
    <dgm:cxn modelId="{73AF66E0-A03C-4C67-991B-731EF984FAFD}" type="presParOf" srcId="{589B3231-55CA-4107-93D2-572553CA2352}" destId="{84B02A06-0749-41D2-BD35-3441BCD4E6A8}" srcOrd="2" destOrd="0" presId="urn:microsoft.com/office/officeart/2005/8/layout/chevron2"/>
    <dgm:cxn modelId="{CCFFD9AA-0039-4EDE-908A-2681FAF1CF5A}" type="presParOf" srcId="{84B02A06-0749-41D2-BD35-3441BCD4E6A8}" destId="{DFFFE80B-575F-42B1-8D9A-B288ABE40598}" srcOrd="0" destOrd="0" presId="urn:microsoft.com/office/officeart/2005/8/layout/chevron2"/>
    <dgm:cxn modelId="{BE996DEB-A555-4AA6-B605-599C416B7780}" type="presParOf" srcId="{84B02A06-0749-41D2-BD35-3441BCD4E6A8}" destId="{94A3EF91-70FC-4636-9316-2A7E6ABD5978}" srcOrd="1" destOrd="0" presId="urn:microsoft.com/office/officeart/2005/8/layout/chevron2"/>
    <dgm:cxn modelId="{40E8A272-6E4D-477C-942A-4AF9A76C3FAD}" type="presParOf" srcId="{589B3231-55CA-4107-93D2-572553CA2352}" destId="{76FCAA64-1D13-4CCF-A055-F1EC4DE66D4C}" srcOrd="3" destOrd="0" presId="urn:microsoft.com/office/officeart/2005/8/layout/chevron2"/>
    <dgm:cxn modelId="{7D4D4FA3-9557-4CE6-B1C7-85AA73A68F1C}" type="presParOf" srcId="{589B3231-55CA-4107-93D2-572553CA2352}" destId="{B3BC35E3-9E26-4E7E-91D4-124388E61946}" srcOrd="4" destOrd="0" presId="urn:microsoft.com/office/officeart/2005/8/layout/chevron2"/>
    <dgm:cxn modelId="{8549FBA2-A17A-45A2-8E76-30F53A3C084E}" type="presParOf" srcId="{B3BC35E3-9E26-4E7E-91D4-124388E61946}" destId="{011AD34C-42D2-4C5E-B477-03837F240FA7}" srcOrd="0" destOrd="0" presId="urn:microsoft.com/office/officeart/2005/8/layout/chevron2"/>
    <dgm:cxn modelId="{020B5E43-E0F2-4A1E-87B0-2F08B8F964B0}" type="presParOf" srcId="{B3BC35E3-9E26-4E7E-91D4-124388E61946}" destId="{8CFC94C9-3280-4D48-89B8-46C4128E89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7B77E8-E809-4349-BC00-D4ACB46EEBB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09C319-7581-4646-8ABD-44CA5C50A9C1}">
      <dgm:prSet phldrT="[Текст]" custT="1"/>
      <dgm:spPr/>
      <dgm:t>
        <a:bodyPr/>
        <a:lstStyle/>
        <a:p>
          <a:r>
            <a:rPr lang="ru-RU" sz="3000" b="1" u="sng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Условия оздоровления</a:t>
          </a:r>
          <a:endParaRPr lang="ru-RU" sz="3000" b="1" u="sng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DAB6DBB-F750-495F-80B4-5A640086F180}" type="parTrans" cxnId="{B4409D44-85EA-4E4B-92E4-790E6251AD7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C558C1-AD1D-4111-A0BC-7372E2813493}" type="sibTrans" cxnId="{B4409D44-85EA-4E4B-92E4-790E6251AD7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958CE-8E47-47DE-A748-299DD443B69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Санатории Ульяновской области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C975A56D-2931-4192-8348-F89399D92319}" type="parTrans" cxnId="{B74056E9-36C2-407C-8D3F-F289E050F9A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0F53F-D590-485F-B012-21B643F5C591}" type="sibTrans" cxnId="{B74056E9-36C2-407C-8D3F-F289E050F9A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1F01ED-F1BA-4F9A-B34F-D175C5FDC70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Категория номера: </a:t>
          </a:r>
          <a:r>
            <a:rPr lang="ru-RU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«стандарт»</a:t>
          </a:r>
          <a:endParaRPr lang="ru-RU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2EEDBD2-B853-4969-8FAE-0B9C613928DB}" type="parTrans" cxnId="{69FAA6B7-E20F-4663-AF56-5CEA64B06AB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3F3E06-4C7F-400A-AEF8-94012BFE73B2}" type="sibTrans" cxnId="{69FAA6B7-E20F-4663-AF56-5CEA64B06AB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1756F3-2949-4B4F-B90B-8855A92EDCD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Время пребывания: 12 дней</a:t>
          </a:r>
          <a:endParaRPr lang="ru-RU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EDC901D5-8DD5-4834-B4E5-0D6FC33B10EE}" type="parTrans" cxnId="{9C345E5C-1A45-4120-A9B0-5E3AC23BE3B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F7BFD0-6C61-4082-A335-BF0927ED1BAC}" type="sibTrans" cxnId="{9C345E5C-1A45-4120-A9B0-5E3AC23BE3B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5B84A3-868E-4FF1-AFD3-B1559AF4ABD5}" type="pres">
      <dgm:prSet presAssocID="{C57B77E8-E809-4349-BC00-D4ACB46EEB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79D5D-509B-47A8-8A33-96DFC2760897}" type="pres">
      <dgm:prSet presAssocID="{A109C319-7581-4646-8ABD-44CA5C50A9C1}" presName="centerShape" presStyleLbl="node0" presStyleIdx="0" presStyleCnt="1" custScaleX="165613"/>
      <dgm:spPr/>
      <dgm:t>
        <a:bodyPr/>
        <a:lstStyle/>
        <a:p>
          <a:endParaRPr lang="ru-RU"/>
        </a:p>
      </dgm:t>
    </dgm:pt>
    <dgm:pt modelId="{75E4F3E5-B1B0-4513-8EB3-55BBCF216C56}" type="pres">
      <dgm:prSet presAssocID="{C975A56D-2931-4192-8348-F89399D9231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E240AF3-EA31-4F49-833A-667CC4A8A053}" type="pres">
      <dgm:prSet presAssocID="{4F7958CE-8E47-47DE-A748-299DD443B6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08D82-23BD-4FAF-AB83-E7C64D795027}" type="pres">
      <dgm:prSet presAssocID="{82EEDBD2-B853-4969-8FAE-0B9C613928DB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0AD11ED-7535-4D2B-A501-DD13C6F804BA}" type="pres">
      <dgm:prSet presAssocID="{AD1F01ED-F1BA-4F9A-B34F-D175C5FDC7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C4DFC-9FB8-4B10-9035-3A819FE2E0DC}" type="pres">
      <dgm:prSet presAssocID="{EDC901D5-8DD5-4834-B4E5-0D6FC33B10E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3E5D4CC-670D-4AE7-905D-5A94126021E6}" type="pres">
      <dgm:prSet presAssocID="{521756F3-2949-4B4F-B90B-8855A92EDC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AA6B7-E20F-4663-AF56-5CEA64B06ABE}" srcId="{A109C319-7581-4646-8ABD-44CA5C50A9C1}" destId="{AD1F01ED-F1BA-4F9A-B34F-D175C5FDC709}" srcOrd="1" destOrd="0" parTransId="{82EEDBD2-B853-4969-8FAE-0B9C613928DB}" sibTransId="{5C3F3E06-4C7F-400A-AEF8-94012BFE73B2}"/>
    <dgm:cxn modelId="{52373904-7B49-4686-B6CC-6852A0BAC38A}" type="presOf" srcId="{82EEDBD2-B853-4969-8FAE-0B9C613928DB}" destId="{87E08D82-23BD-4FAF-AB83-E7C64D795027}" srcOrd="0" destOrd="0" presId="urn:microsoft.com/office/officeart/2005/8/layout/radial4"/>
    <dgm:cxn modelId="{B74056E9-36C2-407C-8D3F-F289E050F9A3}" srcId="{A109C319-7581-4646-8ABD-44CA5C50A9C1}" destId="{4F7958CE-8E47-47DE-A748-299DD443B693}" srcOrd="0" destOrd="0" parTransId="{C975A56D-2931-4192-8348-F89399D92319}" sibTransId="{4190F53F-D590-485F-B012-21B643F5C591}"/>
    <dgm:cxn modelId="{06883896-0C4B-4889-9EE4-17DAB138C995}" type="presOf" srcId="{AD1F01ED-F1BA-4F9A-B34F-D175C5FDC709}" destId="{50AD11ED-7535-4D2B-A501-DD13C6F804BA}" srcOrd="0" destOrd="0" presId="urn:microsoft.com/office/officeart/2005/8/layout/radial4"/>
    <dgm:cxn modelId="{569F6A6E-7B62-4D90-AD2C-7B0B16A800AA}" type="presOf" srcId="{EDC901D5-8DD5-4834-B4E5-0D6FC33B10EE}" destId="{072C4DFC-9FB8-4B10-9035-3A819FE2E0DC}" srcOrd="0" destOrd="0" presId="urn:microsoft.com/office/officeart/2005/8/layout/radial4"/>
    <dgm:cxn modelId="{8D8896DC-2D7E-404D-80A2-0E697E3E0F70}" type="presOf" srcId="{C975A56D-2931-4192-8348-F89399D92319}" destId="{75E4F3E5-B1B0-4513-8EB3-55BBCF216C56}" srcOrd="0" destOrd="0" presId="urn:microsoft.com/office/officeart/2005/8/layout/radial4"/>
    <dgm:cxn modelId="{74C792BE-0B1A-4F30-89B0-22CFFC1987E7}" type="presOf" srcId="{521756F3-2949-4B4F-B90B-8855A92EDCDB}" destId="{23E5D4CC-670D-4AE7-905D-5A94126021E6}" srcOrd="0" destOrd="0" presId="urn:microsoft.com/office/officeart/2005/8/layout/radial4"/>
    <dgm:cxn modelId="{9C345E5C-1A45-4120-A9B0-5E3AC23BE3B5}" srcId="{A109C319-7581-4646-8ABD-44CA5C50A9C1}" destId="{521756F3-2949-4B4F-B90B-8855A92EDCDB}" srcOrd="2" destOrd="0" parTransId="{EDC901D5-8DD5-4834-B4E5-0D6FC33B10EE}" sibTransId="{16F7BFD0-6C61-4082-A335-BF0927ED1BAC}"/>
    <dgm:cxn modelId="{074B5989-D471-4996-B075-B906326F499C}" type="presOf" srcId="{4F7958CE-8E47-47DE-A748-299DD443B693}" destId="{DE240AF3-EA31-4F49-833A-667CC4A8A053}" srcOrd="0" destOrd="0" presId="urn:microsoft.com/office/officeart/2005/8/layout/radial4"/>
    <dgm:cxn modelId="{B4409D44-85EA-4E4B-92E4-790E6251AD79}" srcId="{C57B77E8-E809-4349-BC00-D4ACB46EEBBB}" destId="{A109C319-7581-4646-8ABD-44CA5C50A9C1}" srcOrd="0" destOrd="0" parTransId="{3DAB6DBB-F750-495F-80B4-5A640086F180}" sibTransId="{0BC558C1-AD1D-4111-A0BC-7372E2813493}"/>
    <dgm:cxn modelId="{ADC04C71-7BFB-44E6-A99F-5759D5193C97}" type="presOf" srcId="{A109C319-7581-4646-8ABD-44CA5C50A9C1}" destId="{F2079D5D-509B-47A8-8A33-96DFC2760897}" srcOrd="0" destOrd="0" presId="urn:microsoft.com/office/officeart/2005/8/layout/radial4"/>
    <dgm:cxn modelId="{3211B781-29DD-4217-81E4-C00FF59A55F8}" type="presOf" srcId="{C57B77E8-E809-4349-BC00-D4ACB46EEBBB}" destId="{755B84A3-868E-4FF1-AFD3-B1559AF4ABD5}" srcOrd="0" destOrd="0" presId="urn:microsoft.com/office/officeart/2005/8/layout/radial4"/>
    <dgm:cxn modelId="{C10A80C1-834A-4EE9-BA2A-7EC6B7B3EFA8}" type="presParOf" srcId="{755B84A3-868E-4FF1-AFD3-B1559AF4ABD5}" destId="{F2079D5D-509B-47A8-8A33-96DFC2760897}" srcOrd="0" destOrd="0" presId="urn:microsoft.com/office/officeart/2005/8/layout/radial4"/>
    <dgm:cxn modelId="{D7C0F136-29AA-4565-BA1C-1757B0A6FAB6}" type="presParOf" srcId="{755B84A3-868E-4FF1-AFD3-B1559AF4ABD5}" destId="{75E4F3E5-B1B0-4513-8EB3-55BBCF216C56}" srcOrd="1" destOrd="0" presId="urn:microsoft.com/office/officeart/2005/8/layout/radial4"/>
    <dgm:cxn modelId="{AD585D03-5AC8-47F2-999E-C2D621C66FED}" type="presParOf" srcId="{755B84A3-868E-4FF1-AFD3-B1559AF4ABD5}" destId="{DE240AF3-EA31-4F49-833A-667CC4A8A053}" srcOrd="2" destOrd="0" presId="urn:microsoft.com/office/officeart/2005/8/layout/radial4"/>
    <dgm:cxn modelId="{24D02FD2-D1DE-4A3B-8B53-B0BBD87257B2}" type="presParOf" srcId="{755B84A3-868E-4FF1-AFD3-B1559AF4ABD5}" destId="{87E08D82-23BD-4FAF-AB83-E7C64D795027}" srcOrd="3" destOrd="0" presId="urn:microsoft.com/office/officeart/2005/8/layout/radial4"/>
    <dgm:cxn modelId="{A4BF1226-11D4-44B5-90ED-6BC8322C1821}" type="presParOf" srcId="{755B84A3-868E-4FF1-AFD3-B1559AF4ABD5}" destId="{50AD11ED-7535-4D2B-A501-DD13C6F804BA}" srcOrd="4" destOrd="0" presId="urn:microsoft.com/office/officeart/2005/8/layout/radial4"/>
    <dgm:cxn modelId="{AB141400-4638-43A3-96BA-778CADAE1E4D}" type="presParOf" srcId="{755B84A3-868E-4FF1-AFD3-B1559AF4ABD5}" destId="{072C4DFC-9FB8-4B10-9035-3A819FE2E0DC}" srcOrd="5" destOrd="0" presId="urn:microsoft.com/office/officeart/2005/8/layout/radial4"/>
    <dgm:cxn modelId="{2F08FC01-CC2A-4B54-A870-3957638F3C05}" type="presParOf" srcId="{755B84A3-868E-4FF1-AFD3-B1559AF4ABD5}" destId="{23E5D4CC-670D-4AE7-905D-5A94126021E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45DFCC-B26F-416F-931A-08BDCFFDE7C6}" type="doc">
      <dgm:prSet loTypeId="urn:microsoft.com/office/officeart/2005/8/layout/cycle3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8AE66ED-5E98-48BE-A0C4-14883E812E24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 профсоюза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AAA3F459-5D88-4400-AF56-3AFF115D2FC4}" type="parTrans" cxnId="{4ABB1882-C2E9-4EEB-B9FF-68CC6F93DEC4}">
      <dgm:prSet/>
      <dgm:spPr/>
      <dgm:t>
        <a:bodyPr/>
        <a:lstStyle/>
        <a:p>
          <a:endParaRPr lang="ru-RU"/>
        </a:p>
      </dgm:t>
    </dgm:pt>
    <dgm:pt modelId="{A933AA19-5796-48EE-96F9-7EF5A42FB471}" type="sibTrans" cxnId="{4ABB1882-C2E9-4EEB-B9FF-68CC6F93DEC4}">
      <dgm:prSet/>
      <dgm:spPr/>
      <dgm:t>
        <a:bodyPr/>
        <a:lstStyle/>
        <a:p>
          <a:endParaRPr lang="ru-RU"/>
        </a:p>
      </dgm:t>
    </dgm:pt>
    <dgm:pt modelId="{7515F163-239F-492D-9549-72EF48EF64B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4EAB144-420B-45ED-94FA-94B0F42992F2}" type="parTrans" cxnId="{55B729C0-20AB-4173-A973-239DC3DED717}">
      <dgm:prSet/>
      <dgm:spPr/>
      <dgm:t>
        <a:bodyPr/>
        <a:lstStyle/>
        <a:p>
          <a:endParaRPr lang="ru-RU"/>
        </a:p>
      </dgm:t>
    </dgm:pt>
    <dgm:pt modelId="{B0FC6BE8-424D-48DB-9981-6DC602AE834F}" type="sibTrans" cxnId="{55B729C0-20AB-4173-A973-239DC3DED717}">
      <dgm:prSet/>
      <dgm:spPr/>
      <dgm:t>
        <a:bodyPr/>
        <a:lstStyle/>
        <a:p>
          <a:endParaRPr lang="ru-RU"/>
        </a:p>
      </dgm:t>
    </dgm:pt>
    <dgm:pt modelId="{A2429E04-BC9E-431D-830C-CE438A15C4AE}">
      <dgm:prSet phldrT="[Текст]" custT="1"/>
      <dgm:spPr/>
      <dgm:t>
        <a:bodyPr/>
        <a:lstStyle/>
        <a:p>
          <a:r>
            <a:rPr lang="ru-RU" sz="2400" b="1" dirty="0" smtClean="0">
              <a:latin typeface="Book Antiqua" pitchFamily="18" charset="0"/>
            </a:rPr>
            <a:t>Федерация профсоюзов</a:t>
          </a:r>
          <a:endParaRPr lang="ru-RU" sz="2400" b="1" dirty="0">
            <a:latin typeface="Book Antiqua" pitchFamily="18" charset="0"/>
          </a:endParaRPr>
        </a:p>
      </dgm:t>
    </dgm:pt>
    <dgm:pt modelId="{5B07BA48-7EA4-4FBF-919F-41B07BC6DB32}" type="parTrans" cxnId="{D40192F3-79DA-429D-BD24-6ABE3F66EBAB}">
      <dgm:prSet/>
      <dgm:spPr/>
      <dgm:t>
        <a:bodyPr/>
        <a:lstStyle/>
        <a:p>
          <a:endParaRPr lang="ru-RU"/>
        </a:p>
      </dgm:t>
    </dgm:pt>
    <dgm:pt modelId="{BB1DDEFE-3C20-4577-9D54-3FC21E3F40E0}" type="sibTrans" cxnId="{D40192F3-79DA-429D-BD24-6ABE3F66EBAB}">
      <dgm:prSet/>
      <dgm:spPr/>
      <dgm:t>
        <a:bodyPr/>
        <a:lstStyle/>
        <a:p>
          <a:endParaRPr lang="ru-RU"/>
        </a:p>
      </dgm:t>
    </dgm:pt>
    <dgm:pt modelId="{8F359CDE-17C3-4244-ABF7-D8C38E9CE4A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0EE369B0-9611-4D2B-ABC7-31DE78D9D6E4}" type="parTrans" cxnId="{01551B68-8026-4FB6-A917-DB06660A171E}">
      <dgm:prSet/>
      <dgm:spPr/>
      <dgm:t>
        <a:bodyPr/>
        <a:lstStyle/>
        <a:p>
          <a:endParaRPr lang="ru-RU"/>
        </a:p>
      </dgm:t>
    </dgm:pt>
    <dgm:pt modelId="{50FDA798-6C2D-45A8-AC88-A6EF7D7A406D}" type="sibTrans" cxnId="{01551B68-8026-4FB6-A917-DB06660A171E}">
      <dgm:prSet/>
      <dgm:spPr/>
      <dgm:t>
        <a:bodyPr/>
        <a:lstStyle/>
        <a:p>
          <a:endParaRPr lang="ru-RU"/>
        </a:p>
      </dgm:t>
    </dgm:pt>
    <dgm:pt modelId="{06C9DC3D-73D5-465D-B72B-C12C5E669454}" type="pres">
      <dgm:prSet presAssocID="{0845DFCC-B26F-416F-931A-08BDCFFDE7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97A59-FE0F-4C3E-A120-F7076604492D}" type="pres">
      <dgm:prSet presAssocID="{0845DFCC-B26F-416F-931A-08BDCFFDE7C6}" presName="cycle" presStyleCnt="0"/>
      <dgm:spPr/>
    </dgm:pt>
    <dgm:pt modelId="{87475F84-1719-41A4-8B7A-466175A10D19}" type="pres">
      <dgm:prSet presAssocID="{D8AE66ED-5E98-48BE-A0C4-14883E812E24}" presName="nodeFirstNode" presStyleLbl="node1" presStyleIdx="0" presStyleCnt="4" custScaleX="84046" custScaleY="6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3D396-6020-474C-9ED2-E248E50B99CB}" type="pres">
      <dgm:prSet presAssocID="{A933AA19-5796-48EE-96F9-7EF5A42FB47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51B4278-9F5A-4A41-89DC-3060780207EB}" type="pres">
      <dgm:prSet presAssocID="{7515F163-239F-492D-9549-72EF48EF64B3}" presName="nodeFollowingNodes" presStyleLbl="node1" presStyleIdx="1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4E0-F013-40B1-8FFD-EF28DF9DE7A7}" type="pres">
      <dgm:prSet presAssocID="{A2429E04-BC9E-431D-830C-CE438A15C4AE}" presName="nodeFollowingNodes" presStyleLbl="node1" presStyleIdx="2" presStyleCnt="4" custScaleX="87618" custScaleY="74367" custRadScaleRad="110182" custRadScaleInc="-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1284-1F14-4431-BB4D-F69C1ED4C130}" type="pres">
      <dgm:prSet presAssocID="{8F359CDE-17C3-4244-ABF7-D8C38E9CE4A9}" presName="nodeFollowingNodes" presStyleLbl="node1" presStyleIdx="3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C2AD33-5690-42B4-8136-6263BC8A3019}" type="presOf" srcId="{8F359CDE-17C3-4244-ABF7-D8C38E9CE4A9}" destId="{6AC81284-1F14-4431-BB4D-F69C1ED4C130}" srcOrd="0" destOrd="0" presId="urn:microsoft.com/office/officeart/2005/8/layout/cycle3"/>
    <dgm:cxn modelId="{743C2AC1-26BF-4032-BCD0-B41DBB1E862C}" type="presOf" srcId="{7515F163-239F-492D-9549-72EF48EF64B3}" destId="{E51B4278-9F5A-4A41-89DC-3060780207EB}" srcOrd="0" destOrd="0" presId="urn:microsoft.com/office/officeart/2005/8/layout/cycle3"/>
    <dgm:cxn modelId="{D40192F3-79DA-429D-BD24-6ABE3F66EBAB}" srcId="{0845DFCC-B26F-416F-931A-08BDCFFDE7C6}" destId="{A2429E04-BC9E-431D-830C-CE438A15C4AE}" srcOrd="2" destOrd="0" parTransId="{5B07BA48-7EA4-4FBF-919F-41B07BC6DB32}" sibTransId="{BB1DDEFE-3C20-4577-9D54-3FC21E3F40E0}"/>
    <dgm:cxn modelId="{B92F1BE4-7895-488E-8E11-6554EDEAA221}" type="presOf" srcId="{A933AA19-5796-48EE-96F9-7EF5A42FB471}" destId="{8F53D396-6020-474C-9ED2-E248E50B99CB}" srcOrd="0" destOrd="0" presId="urn:microsoft.com/office/officeart/2005/8/layout/cycle3"/>
    <dgm:cxn modelId="{658D9A89-CF4A-4966-A453-D091A6F0E63E}" type="presOf" srcId="{D8AE66ED-5E98-48BE-A0C4-14883E812E24}" destId="{87475F84-1719-41A4-8B7A-466175A10D19}" srcOrd="0" destOrd="0" presId="urn:microsoft.com/office/officeart/2005/8/layout/cycle3"/>
    <dgm:cxn modelId="{58627630-3433-4C2D-969D-CE012E59E22E}" type="presOf" srcId="{A2429E04-BC9E-431D-830C-CE438A15C4AE}" destId="{153184E0-F013-40B1-8FFD-EF28DF9DE7A7}" srcOrd="0" destOrd="0" presId="urn:microsoft.com/office/officeart/2005/8/layout/cycle3"/>
    <dgm:cxn modelId="{4ABB1882-C2E9-4EEB-B9FF-68CC6F93DEC4}" srcId="{0845DFCC-B26F-416F-931A-08BDCFFDE7C6}" destId="{D8AE66ED-5E98-48BE-A0C4-14883E812E24}" srcOrd="0" destOrd="0" parTransId="{AAA3F459-5D88-4400-AF56-3AFF115D2FC4}" sibTransId="{A933AA19-5796-48EE-96F9-7EF5A42FB471}"/>
    <dgm:cxn modelId="{FFF5C306-7684-4D46-97EE-A7E54CA5667E}" type="presOf" srcId="{0845DFCC-B26F-416F-931A-08BDCFFDE7C6}" destId="{06C9DC3D-73D5-465D-B72B-C12C5E669454}" srcOrd="0" destOrd="0" presId="urn:microsoft.com/office/officeart/2005/8/layout/cycle3"/>
    <dgm:cxn modelId="{01551B68-8026-4FB6-A917-DB06660A171E}" srcId="{0845DFCC-B26F-416F-931A-08BDCFFDE7C6}" destId="{8F359CDE-17C3-4244-ABF7-D8C38E9CE4A9}" srcOrd="3" destOrd="0" parTransId="{0EE369B0-9611-4D2B-ABC7-31DE78D9D6E4}" sibTransId="{50FDA798-6C2D-45A8-AC88-A6EF7D7A406D}"/>
    <dgm:cxn modelId="{55B729C0-20AB-4173-A973-239DC3DED717}" srcId="{0845DFCC-B26F-416F-931A-08BDCFFDE7C6}" destId="{7515F163-239F-492D-9549-72EF48EF64B3}" srcOrd="1" destOrd="0" parTransId="{44EAB144-420B-45ED-94FA-94B0F42992F2}" sibTransId="{B0FC6BE8-424D-48DB-9981-6DC602AE834F}"/>
    <dgm:cxn modelId="{17506D9F-3D03-4550-A2A5-45580C86225C}" type="presParOf" srcId="{06C9DC3D-73D5-465D-B72B-C12C5E669454}" destId="{34B97A59-FE0F-4C3E-A120-F7076604492D}" srcOrd="0" destOrd="0" presId="urn:microsoft.com/office/officeart/2005/8/layout/cycle3"/>
    <dgm:cxn modelId="{949B10AF-FA4F-4E0F-A14E-69389F5A7DDB}" type="presParOf" srcId="{34B97A59-FE0F-4C3E-A120-F7076604492D}" destId="{87475F84-1719-41A4-8B7A-466175A10D19}" srcOrd="0" destOrd="0" presId="urn:microsoft.com/office/officeart/2005/8/layout/cycle3"/>
    <dgm:cxn modelId="{86B17A73-ACA4-42C3-81D9-C9B889CEBB78}" type="presParOf" srcId="{34B97A59-FE0F-4C3E-A120-F7076604492D}" destId="{8F53D396-6020-474C-9ED2-E248E50B99CB}" srcOrd="1" destOrd="0" presId="urn:microsoft.com/office/officeart/2005/8/layout/cycle3"/>
    <dgm:cxn modelId="{7E5FE1A8-BE3E-49CB-9606-D70C422F7638}" type="presParOf" srcId="{34B97A59-FE0F-4C3E-A120-F7076604492D}" destId="{E51B4278-9F5A-4A41-89DC-3060780207EB}" srcOrd="2" destOrd="0" presId="urn:microsoft.com/office/officeart/2005/8/layout/cycle3"/>
    <dgm:cxn modelId="{6EA7DDD2-C6E9-4A7D-A1A0-B98C88B426E2}" type="presParOf" srcId="{34B97A59-FE0F-4C3E-A120-F7076604492D}" destId="{153184E0-F013-40B1-8FFD-EF28DF9DE7A7}" srcOrd="3" destOrd="0" presId="urn:microsoft.com/office/officeart/2005/8/layout/cycle3"/>
    <dgm:cxn modelId="{BF3B96A0-02B0-488F-AB94-605E4F40EEBD}" type="presParOf" srcId="{34B97A59-FE0F-4C3E-A120-F7076604492D}" destId="{6AC81284-1F14-4431-BB4D-F69C1ED4C13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45DFCC-B26F-416F-931A-08BDCFFDE7C6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8AE66ED-5E98-48BE-A0C4-14883E812E24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 профсоюза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AAA3F459-5D88-4400-AF56-3AFF115D2FC4}" type="parTrans" cxnId="{4ABB1882-C2E9-4EEB-B9FF-68CC6F93DEC4}">
      <dgm:prSet/>
      <dgm:spPr/>
      <dgm:t>
        <a:bodyPr/>
        <a:lstStyle/>
        <a:p>
          <a:endParaRPr lang="ru-RU"/>
        </a:p>
      </dgm:t>
    </dgm:pt>
    <dgm:pt modelId="{A933AA19-5796-48EE-96F9-7EF5A42FB471}" type="sibTrans" cxnId="{4ABB1882-C2E9-4EEB-B9FF-68CC6F93DEC4}">
      <dgm:prSet/>
      <dgm:spPr/>
      <dgm:t>
        <a:bodyPr/>
        <a:lstStyle/>
        <a:p>
          <a:endParaRPr lang="ru-RU"/>
        </a:p>
      </dgm:t>
    </dgm:pt>
    <dgm:pt modelId="{7515F163-239F-492D-9549-72EF48EF64B3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4EAB144-420B-45ED-94FA-94B0F42992F2}" type="parTrans" cxnId="{55B729C0-20AB-4173-A973-239DC3DED717}">
      <dgm:prSet/>
      <dgm:spPr/>
      <dgm:t>
        <a:bodyPr/>
        <a:lstStyle/>
        <a:p>
          <a:endParaRPr lang="ru-RU"/>
        </a:p>
      </dgm:t>
    </dgm:pt>
    <dgm:pt modelId="{B0FC6BE8-424D-48DB-9981-6DC602AE834F}" type="sibTrans" cxnId="{55B729C0-20AB-4173-A973-239DC3DED717}">
      <dgm:prSet/>
      <dgm:spPr/>
      <dgm:t>
        <a:bodyPr/>
        <a:lstStyle/>
        <a:p>
          <a:endParaRPr lang="ru-RU"/>
        </a:p>
      </dgm:t>
    </dgm:pt>
    <dgm:pt modelId="{A2429E04-BC9E-431D-830C-CE438A15C4AE}">
      <dgm:prSet phldrT="[Текст]" custT="1"/>
      <dgm:spPr/>
      <dgm:t>
        <a:bodyPr/>
        <a:lstStyle/>
        <a:p>
          <a:r>
            <a:rPr lang="ru-RU" sz="2400" b="1" dirty="0" smtClean="0">
              <a:latin typeface="Book Antiqua" pitchFamily="18" charset="0"/>
            </a:rPr>
            <a:t>Федерация профсоюзов</a:t>
          </a:r>
          <a:endParaRPr lang="ru-RU" sz="2400" b="1" dirty="0">
            <a:latin typeface="Book Antiqua" pitchFamily="18" charset="0"/>
          </a:endParaRPr>
        </a:p>
      </dgm:t>
    </dgm:pt>
    <dgm:pt modelId="{5B07BA48-7EA4-4FBF-919F-41B07BC6DB32}" type="parTrans" cxnId="{D40192F3-79DA-429D-BD24-6ABE3F66EBAB}">
      <dgm:prSet/>
      <dgm:spPr/>
      <dgm:t>
        <a:bodyPr/>
        <a:lstStyle/>
        <a:p>
          <a:endParaRPr lang="ru-RU"/>
        </a:p>
      </dgm:t>
    </dgm:pt>
    <dgm:pt modelId="{BB1DDEFE-3C20-4577-9D54-3FC21E3F40E0}" type="sibTrans" cxnId="{D40192F3-79DA-429D-BD24-6ABE3F66EBAB}">
      <dgm:prSet/>
      <dgm:spPr/>
      <dgm:t>
        <a:bodyPr/>
        <a:lstStyle/>
        <a:p>
          <a:endParaRPr lang="ru-RU"/>
        </a:p>
      </dgm:t>
    </dgm:pt>
    <dgm:pt modelId="{8F359CDE-17C3-4244-ABF7-D8C38E9CE4A9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</a:t>
          </a:r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Профкурорт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»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50FDA798-6C2D-45A8-AC88-A6EF7D7A406D}" type="sibTrans" cxnId="{01551B68-8026-4FB6-A917-DB06660A171E}">
      <dgm:prSet/>
      <dgm:spPr/>
      <dgm:t>
        <a:bodyPr/>
        <a:lstStyle/>
        <a:p>
          <a:endParaRPr lang="ru-RU"/>
        </a:p>
      </dgm:t>
    </dgm:pt>
    <dgm:pt modelId="{0EE369B0-9611-4D2B-ABC7-31DE78D9D6E4}" type="parTrans" cxnId="{01551B68-8026-4FB6-A917-DB06660A171E}">
      <dgm:prSet/>
      <dgm:spPr/>
      <dgm:t>
        <a:bodyPr/>
        <a:lstStyle/>
        <a:p>
          <a:endParaRPr lang="ru-RU"/>
        </a:p>
      </dgm:t>
    </dgm:pt>
    <dgm:pt modelId="{06C9DC3D-73D5-465D-B72B-C12C5E669454}" type="pres">
      <dgm:prSet presAssocID="{0845DFCC-B26F-416F-931A-08BDCFFDE7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B97A59-FE0F-4C3E-A120-F7076604492D}" type="pres">
      <dgm:prSet presAssocID="{0845DFCC-B26F-416F-931A-08BDCFFDE7C6}" presName="cycle" presStyleCnt="0"/>
      <dgm:spPr/>
      <dgm:t>
        <a:bodyPr/>
        <a:lstStyle/>
        <a:p>
          <a:endParaRPr lang="ru-RU"/>
        </a:p>
      </dgm:t>
    </dgm:pt>
    <dgm:pt modelId="{87475F84-1719-41A4-8B7A-466175A10D19}" type="pres">
      <dgm:prSet presAssocID="{D8AE66ED-5E98-48BE-A0C4-14883E812E24}" presName="nodeFirstNode" presStyleLbl="node1" presStyleIdx="0" presStyleCnt="4" custScaleX="84046" custScaleY="6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3D396-6020-474C-9ED2-E248E50B99CB}" type="pres">
      <dgm:prSet presAssocID="{A933AA19-5796-48EE-96F9-7EF5A42FB471}" presName="sibTransFirstNode" presStyleLbl="bgShp" presStyleIdx="0" presStyleCnt="1" custLinFactNeighborX="-675" custLinFactNeighborY="-2625"/>
      <dgm:spPr/>
      <dgm:t>
        <a:bodyPr/>
        <a:lstStyle/>
        <a:p>
          <a:endParaRPr lang="ru-RU"/>
        </a:p>
      </dgm:t>
    </dgm:pt>
    <dgm:pt modelId="{E51B4278-9F5A-4A41-89DC-3060780207EB}" type="pres">
      <dgm:prSet presAssocID="{7515F163-239F-492D-9549-72EF48EF64B3}" presName="nodeFollowingNodes" presStyleLbl="node1" presStyleIdx="1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4E0-F013-40B1-8FFD-EF28DF9DE7A7}" type="pres">
      <dgm:prSet presAssocID="{A2429E04-BC9E-431D-830C-CE438A15C4AE}" presName="nodeFollowingNodes" presStyleLbl="node1" presStyleIdx="2" presStyleCnt="4" custScaleX="87618" custScaleY="74367" custRadScaleRad="110182" custRadScaleInc="-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1284-1F14-4431-BB4D-F69C1ED4C130}" type="pres">
      <dgm:prSet presAssocID="{8F359CDE-17C3-4244-ABF7-D8C38E9CE4A9}" presName="nodeFollowingNodes" presStyleLbl="node1" presStyleIdx="3" presStyleCnt="4" custScaleX="99330" custScaleY="73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585B3-A6EC-48D4-A0B5-75924A6856C8}" type="presOf" srcId="{D8AE66ED-5E98-48BE-A0C4-14883E812E24}" destId="{87475F84-1719-41A4-8B7A-466175A10D19}" srcOrd="0" destOrd="0" presId="urn:microsoft.com/office/officeart/2005/8/layout/cycle3"/>
    <dgm:cxn modelId="{6624068C-99A8-4C5A-80DE-51A00523A295}" type="presOf" srcId="{7515F163-239F-492D-9549-72EF48EF64B3}" destId="{E51B4278-9F5A-4A41-89DC-3060780207EB}" srcOrd="0" destOrd="0" presId="urn:microsoft.com/office/officeart/2005/8/layout/cycle3"/>
    <dgm:cxn modelId="{D40192F3-79DA-429D-BD24-6ABE3F66EBAB}" srcId="{0845DFCC-B26F-416F-931A-08BDCFFDE7C6}" destId="{A2429E04-BC9E-431D-830C-CE438A15C4AE}" srcOrd="2" destOrd="0" parTransId="{5B07BA48-7EA4-4FBF-919F-41B07BC6DB32}" sibTransId="{BB1DDEFE-3C20-4577-9D54-3FC21E3F40E0}"/>
    <dgm:cxn modelId="{F9D114E9-8E8E-4F86-9402-818E8FE17605}" type="presOf" srcId="{0845DFCC-B26F-416F-931A-08BDCFFDE7C6}" destId="{06C9DC3D-73D5-465D-B72B-C12C5E669454}" srcOrd="0" destOrd="0" presId="urn:microsoft.com/office/officeart/2005/8/layout/cycle3"/>
    <dgm:cxn modelId="{AF40EEC2-9B93-4D63-954A-D714722A0F9B}" type="presOf" srcId="{8F359CDE-17C3-4244-ABF7-D8C38E9CE4A9}" destId="{6AC81284-1F14-4431-BB4D-F69C1ED4C130}" srcOrd="0" destOrd="0" presId="urn:microsoft.com/office/officeart/2005/8/layout/cycle3"/>
    <dgm:cxn modelId="{4ABB1882-C2E9-4EEB-B9FF-68CC6F93DEC4}" srcId="{0845DFCC-B26F-416F-931A-08BDCFFDE7C6}" destId="{D8AE66ED-5E98-48BE-A0C4-14883E812E24}" srcOrd="0" destOrd="0" parTransId="{AAA3F459-5D88-4400-AF56-3AFF115D2FC4}" sibTransId="{A933AA19-5796-48EE-96F9-7EF5A42FB471}"/>
    <dgm:cxn modelId="{CCFCC980-4F50-4B09-AED2-6B906BBA0C3E}" type="presOf" srcId="{A933AA19-5796-48EE-96F9-7EF5A42FB471}" destId="{8F53D396-6020-474C-9ED2-E248E50B99CB}" srcOrd="0" destOrd="0" presId="urn:microsoft.com/office/officeart/2005/8/layout/cycle3"/>
    <dgm:cxn modelId="{126B83C0-EDA0-4468-988A-BE8529B181CF}" type="presOf" srcId="{A2429E04-BC9E-431D-830C-CE438A15C4AE}" destId="{153184E0-F013-40B1-8FFD-EF28DF9DE7A7}" srcOrd="0" destOrd="0" presId="urn:microsoft.com/office/officeart/2005/8/layout/cycle3"/>
    <dgm:cxn modelId="{01551B68-8026-4FB6-A917-DB06660A171E}" srcId="{0845DFCC-B26F-416F-931A-08BDCFFDE7C6}" destId="{8F359CDE-17C3-4244-ABF7-D8C38E9CE4A9}" srcOrd="3" destOrd="0" parTransId="{0EE369B0-9611-4D2B-ABC7-31DE78D9D6E4}" sibTransId="{50FDA798-6C2D-45A8-AC88-A6EF7D7A406D}"/>
    <dgm:cxn modelId="{55B729C0-20AB-4173-A973-239DC3DED717}" srcId="{0845DFCC-B26F-416F-931A-08BDCFFDE7C6}" destId="{7515F163-239F-492D-9549-72EF48EF64B3}" srcOrd="1" destOrd="0" parTransId="{44EAB144-420B-45ED-94FA-94B0F42992F2}" sibTransId="{B0FC6BE8-424D-48DB-9981-6DC602AE834F}"/>
    <dgm:cxn modelId="{D3D02E37-322F-4994-B55C-DC13D06DF5AB}" type="presParOf" srcId="{06C9DC3D-73D5-465D-B72B-C12C5E669454}" destId="{34B97A59-FE0F-4C3E-A120-F7076604492D}" srcOrd="0" destOrd="0" presId="urn:microsoft.com/office/officeart/2005/8/layout/cycle3"/>
    <dgm:cxn modelId="{633D4884-EB61-4137-BAC6-9C57855E4E57}" type="presParOf" srcId="{34B97A59-FE0F-4C3E-A120-F7076604492D}" destId="{87475F84-1719-41A4-8B7A-466175A10D19}" srcOrd="0" destOrd="0" presId="urn:microsoft.com/office/officeart/2005/8/layout/cycle3"/>
    <dgm:cxn modelId="{0D4FC6FC-0288-44B9-98AE-6FBB4FE03735}" type="presParOf" srcId="{34B97A59-FE0F-4C3E-A120-F7076604492D}" destId="{8F53D396-6020-474C-9ED2-E248E50B99CB}" srcOrd="1" destOrd="0" presId="urn:microsoft.com/office/officeart/2005/8/layout/cycle3"/>
    <dgm:cxn modelId="{7898C707-C569-4291-9D8E-D30A81F39124}" type="presParOf" srcId="{34B97A59-FE0F-4C3E-A120-F7076604492D}" destId="{E51B4278-9F5A-4A41-89DC-3060780207EB}" srcOrd="2" destOrd="0" presId="urn:microsoft.com/office/officeart/2005/8/layout/cycle3"/>
    <dgm:cxn modelId="{0AD2F2C5-B058-41F4-A44F-4F2F3708DBBE}" type="presParOf" srcId="{34B97A59-FE0F-4C3E-A120-F7076604492D}" destId="{153184E0-F013-40B1-8FFD-EF28DF9DE7A7}" srcOrd="3" destOrd="0" presId="urn:microsoft.com/office/officeart/2005/8/layout/cycle3"/>
    <dgm:cxn modelId="{080536D6-33D9-4E22-A8EC-9F8E3DE55925}" type="presParOf" srcId="{34B97A59-FE0F-4C3E-A120-F7076604492D}" destId="{6AC81284-1F14-4431-BB4D-F69C1ED4C13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7E8FB-BD87-4BF7-B015-17EBFB52B51F}">
      <dsp:nvSpPr>
        <dsp:cNvPr id="0" name=""/>
        <dsp:cNvSpPr/>
      </dsp:nvSpPr>
      <dsp:spPr>
        <a:xfrm rot="10800000">
          <a:off x="1445417" y="3180"/>
          <a:ext cx="4309678" cy="14395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81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«Губернаторская» программа оздоровления членов профсоюзов (Постановление Правительства УО №152-П)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805313" y="3180"/>
        <a:ext cx="3949782" cy="1439586"/>
      </dsp:txXfrm>
    </dsp:sp>
    <dsp:sp modelId="{427E47CD-DBD2-4BAE-99E7-D4AD99C9A63F}">
      <dsp:nvSpPr>
        <dsp:cNvPr id="0" name=""/>
        <dsp:cNvSpPr/>
      </dsp:nvSpPr>
      <dsp:spPr>
        <a:xfrm>
          <a:off x="0" y="1208"/>
          <a:ext cx="1439586" cy="143958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DEA54-1608-4925-B11C-23364A5FE6FF}">
      <dsp:nvSpPr>
        <dsp:cNvPr id="0" name=""/>
        <dsp:cNvSpPr/>
      </dsp:nvSpPr>
      <dsp:spPr>
        <a:xfrm rot="10800000">
          <a:off x="1445417" y="1872494"/>
          <a:ext cx="4309678" cy="14395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81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Программа оздоровления Федерации профсоюзов Ульяновской области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(скидка 30%)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805313" y="1872494"/>
        <a:ext cx="3949782" cy="1439586"/>
      </dsp:txXfrm>
    </dsp:sp>
    <dsp:sp modelId="{7E887927-F4DE-4D0D-B786-1F26E2EB444C}">
      <dsp:nvSpPr>
        <dsp:cNvPr id="0" name=""/>
        <dsp:cNvSpPr/>
      </dsp:nvSpPr>
      <dsp:spPr>
        <a:xfrm>
          <a:off x="0" y="1870507"/>
          <a:ext cx="1439586" cy="143958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BA664-61C3-47B8-8955-04176D2B0159}">
      <dsp:nvSpPr>
        <dsp:cNvPr id="0" name=""/>
        <dsp:cNvSpPr/>
      </dsp:nvSpPr>
      <dsp:spPr>
        <a:xfrm rot="10800000">
          <a:off x="1445417" y="3741808"/>
          <a:ext cx="4309678" cy="143958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81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ФНПР «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Профкурорт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(скидка до 20% по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России и ближнему зарубежью)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805313" y="3741808"/>
        <a:ext cx="3949782" cy="1439586"/>
      </dsp:txXfrm>
    </dsp:sp>
    <dsp:sp modelId="{C6CA9552-0183-404B-877C-6D987B0E4D20}">
      <dsp:nvSpPr>
        <dsp:cNvPr id="0" name=""/>
        <dsp:cNvSpPr/>
      </dsp:nvSpPr>
      <dsp:spPr>
        <a:xfrm>
          <a:off x="0" y="3739822"/>
          <a:ext cx="1439586" cy="14395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AA26-F54D-46F4-949A-2A2A8CCF143E}">
      <dsp:nvSpPr>
        <dsp:cNvPr id="0" name=""/>
        <dsp:cNvSpPr/>
      </dsp:nvSpPr>
      <dsp:spPr>
        <a:xfrm>
          <a:off x="0" y="0"/>
          <a:ext cx="2903985" cy="180019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Льготное оздоровление членов профсоюзов Ульяновской области</a:t>
          </a:r>
          <a:endParaRPr lang="ru-RU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>
        <a:off x="52726" y="52726"/>
        <a:ext cx="2798533" cy="1694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5539B-DBC9-4C62-9B2C-88415DB2396E}">
      <dsp:nvSpPr>
        <dsp:cNvPr id="0" name=""/>
        <dsp:cNvSpPr/>
      </dsp:nvSpPr>
      <dsp:spPr>
        <a:xfrm rot="10800000">
          <a:off x="1045354" y="1511"/>
          <a:ext cx="3670757" cy="48306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Итиль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1511"/>
        <a:ext cx="3549992" cy="483061"/>
      </dsp:txXfrm>
    </dsp:sp>
    <dsp:sp modelId="{F5BE87CC-7183-494B-BC18-1D8AA209F503}">
      <dsp:nvSpPr>
        <dsp:cNvPr id="0" name=""/>
        <dsp:cNvSpPr/>
      </dsp:nvSpPr>
      <dsp:spPr>
        <a:xfrm>
          <a:off x="803823" y="1511"/>
          <a:ext cx="483061" cy="4830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C1C5F-DB82-4C22-A6A7-BC1F0C0A8306}">
      <dsp:nvSpPr>
        <dsp:cNvPr id="0" name=""/>
        <dsp:cNvSpPr/>
      </dsp:nvSpPr>
      <dsp:spPr>
        <a:xfrm rot="10800000">
          <a:off x="1045354" y="628771"/>
          <a:ext cx="3670757" cy="483061"/>
        </a:xfrm>
        <a:prstGeom prst="homePlate">
          <a:avLst/>
        </a:prstGeom>
        <a:solidFill>
          <a:schemeClr val="accent5">
            <a:hueOff val="-128903"/>
            <a:satOff val="-1502"/>
            <a:lumOff val="-2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Радон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628771"/>
        <a:ext cx="3549992" cy="483061"/>
      </dsp:txXfrm>
    </dsp:sp>
    <dsp:sp modelId="{82392EFA-EDC6-4645-BD79-5AEA302BC399}">
      <dsp:nvSpPr>
        <dsp:cNvPr id="0" name=""/>
        <dsp:cNvSpPr/>
      </dsp:nvSpPr>
      <dsp:spPr>
        <a:xfrm>
          <a:off x="803823" y="628771"/>
          <a:ext cx="483061" cy="48306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A44D6-278C-4345-9D7B-C4F861CA0BEC}">
      <dsp:nvSpPr>
        <dsp:cNvPr id="0" name=""/>
        <dsp:cNvSpPr/>
      </dsp:nvSpPr>
      <dsp:spPr>
        <a:xfrm rot="10800000">
          <a:off x="1045354" y="1256030"/>
          <a:ext cx="3670757" cy="483061"/>
        </a:xfrm>
        <a:prstGeom prst="homePlate">
          <a:avLst/>
        </a:prstGeom>
        <a:solidFill>
          <a:schemeClr val="accent5">
            <a:hueOff val="-257806"/>
            <a:satOff val="-3004"/>
            <a:lumOff val="-5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Солнечная поляна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1256030"/>
        <a:ext cx="3549992" cy="483061"/>
      </dsp:txXfrm>
    </dsp:sp>
    <dsp:sp modelId="{C0D39680-055C-4345-8292-613A96C44721}">
      <dsp:nvSpPr>
        <dsp:cNvPr id="0" name=""/>
        <dsp:cNvSpPr/>
      </dsp:nvSpPr>
      <dsp:spPr>
        <a:xfrm>
          <a:off x="803823" y="1256030"/>
          <a:ext cx="483061" cy="48306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C4201-2CC3-4A95-A1BD-A366167DA003}">
      <dsp:nvSpPr>
        <dsp:cNvPr id="0" name=""/>
        <dsp:cNvSpPr/>
      </dsp:nvSpPr>
      <dsp:spPr>
        <a:xfrm rot="10800000">
          <a:off x="1045354" y="1883289"/>
          <a:ext cx="3670757" cy="483061"/>
        </a:xfrm>
        <a:prstGeom prst="homePlate">
          <a:avLst/>
        </a:prstGeom>
        <a:solidFill>
          <a:schemeClr val="accent5">
            <a:hueOff val="-386709"/>
            <a:satOff val="-4506"/>
            <a:lumOff val="-8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Прибрежный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1883289"/>
        <a:ext cx="3549992" cy="483061"/>
      </dsp:txXfrm>
    </dsp:sp>
    <dsp:sp modelId="{F4AB7F99-5E78-45C5-8D5B-2B4004C28906}">
      <dsp:nvSpPr>
        <dsp:cNvPr id="0" name=""/>
        <dsp:cNvSpPr/>
      </dsp:nvSpPr>
      <dsp:spPr>
        <a:xfrm>
          <a:off x="803823" y="1883289"/>
          <a:ext cx="483061" cy="48306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7CAD9-849D-435D-B4C4-334C48B5D418}">
      <dsp:nvSpPr>
        <dsp:cNvPr id="0" name=""/>
        <dsp:cNvSpPr/>
      </dsp:nvSpPr>
      <dsp:spPr>
        <a:xfrm rot="10800000">
          <a:off x="1045354" y="2510549"/>
          <a:ext cx="3670757" cy="483061"/>
        </a:xfrm>
        <a:prstGeom prst="homePlate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Белый Яр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2510549"/>
        <a:ext cx="3549992" cy="483061"/>
      </dsp:txXfrm>
    </dsp:sp>
    <dsp:sp modelId="{6EAD8A71-9DF1-4137-A995-1A8A34FD6AE4}">
      <dsp:nvSpPr>
        <dsp:cNvPr id="0" name=""/>
        <dsp:cNvSpPr/>
      </dsp:nvSpPr>
      <dsp:spPr>
        <a:xfrm>
          <a:off x="803823" y="2510549"/>
          <a:ext cx="483061" cy="48306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CC61E-BBB7-41DC-9FDA-1742F172FDF8}">
      <dsp:nvSpPr>
        <dsp:cNvPr id="0" name=""/>
        <dsp:cNvSpPr/>
      </dsp:nvSpPr>
      <dsp:spPr>
        <a:xfrm rot="10800000">
          <a:off x="1045354" y="3137808"/>
          <a:ext cx="3670757" cy="483061"/>
        </a:xfrm>
        <a:prstGeom prst="homePlate">
          <a:avLst/>
        </a:prstGeom>
        <a:solidFill>
          <a:schemeClr val="accent5">
            <a:hueOff val="-644514"/>
            <a:satOff val="-7511"/>
            <a:lumOff val="-13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Сосновый бор </a:t>
          </a:r>
          <a:endParaRPr lang="en-US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(г. Димитровград)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3137808"/>
        <a:ext cx="3549992" cy="483061"/>
      </dsp:txXfrm>
    </dsp:sp>
    <dsp:sp modelId="{D5FD4ABB-DF8A-4B8B-AE26-8FBF540895D2}">
      <dsp:nvSpPr>
        <dsp:cNvPr id="0" name=""/>
        <dsp:cNvSpPr/>
      </dsp:nvSpPr>
      <dsp:spPr>
        <a:xfrm>
          <a:off x="803823" y="3137808"/>
          <a:ext cx="483061" cy="48306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78BF3-90E8-4B11-969D-22EDC123D651}">
      <dsp:nvSpPr>
        <dsp:cNvPr id="0" name=""/>
        <dsp:cNvSpPr/>
      </dsp:nvSpPr>
      <dsp:spPr>
        <a:xfrm rot="10800000">
          <a:off x="1045354" y="3765067"/>
          <a:ext cx="3670757" cy="483061"/>
        </a:xfrm>
        <a:prstGeom prst="homePlate">
          <a:avLst/>
        </a:prstGeom>
        <a:solidFill>
          <a:schemeClr val="accent5">
            <a:hueOff val="-773417"/>
            <a:satOff val="-9013"/>
            <a:lumOff val="-1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Сосновый бор </a:t>
          </a:r>
          <a:endParaRPr lang="en-US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р.п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. Вешкайма)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3765067"/>
        <a:ext cx="3549992" cy="483061"/>
      </dsp:txXfrm>
    </dsp:sp>
    <dsp:sp modelId="{7907136C-47F3-4331-A000-3E50D6178648}">
      <dsp:nvSpPr>
        <dsp:cNvPr id="0" name=""/>
        <dsp:cNvSpPr/>
      </dsp:nvSpPr>
      <dsp:spPr>
        <a:xfrm>
          <a:off x="803823" y="3765067"/>
          <a:ext cx="483061" cy="483061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762CE-FE1A-4ADF-85DA-20B5ABD34A75}">
      <dsp:nvSpPr>
        <dsp:cNvPr id="0" name=""/>
        <dsp:cNvSpPr/>
      </dsp:nvSpPr>
      <dsp:spPr>
        <a:xfrm rot="10800000">
          <a:off x="1045354" y="4392327"/>
          <a:ext cx="3670757" cy="483061"/>
        </a:xfrm>
        <a:prstGeom prst="homePlate">
          <a:avLst/>
        </a:prstGeom>
        <a:solidFill>
          <a:schemeClr val="accent5">
            <a:hueOff val="-902320"/>
            <a:satOff val="-10515"/>
            <a:lumOff val="-18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СРЦ им.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Чучкалова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 </a:t>
          </a:r>
          <a:endParaRPr lang="en-US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(с. Ундоры)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4392327"/>
        <a:ext cx="3549992" cy="483061"/>
      </dsp:txXfrm>
    </dsp:sp>
    <dsp:sp modelId="{439314B3-1A80-480E-810F-53D40244E39B}">
      <dsp:nvSpPr>
        <dsp:cNvPr id="0" name=""/>
        <dsp:cNvSpPr/>
      </dsp:nvSpPr>
      <dsp:spPr>
        <a:xfrm>
          <a:off x="803823" y="4392327"/>
          <a:ext cx="483061" cy="483061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27E10-1722-40AA-8951-94DA3040B26D}">
      <dsp:nvSpPr>
        <dsp:cNvPr id="0" name=""/>
        <dsp:cNvSpPr/>
      </dsp:nvSpPr>
      <dsp:spPr>
        <a:xfrm rot="10800000">
          <a:off x="1045354" y="5019586"/>
          <a:ext cx="3670757" cy="483061"/>
        </a:xfrm>
        <a:prstGeom prst="homePlate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1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Волжские просторы </a:t>
          </a:r>
          <a:endParaRPr lang="en-US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(г.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Новоульяновск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rPr>
            <a:t>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anose="02040602050305030304" pitchFamily="18" charset="0"/>
          </a:endParaRPr>
        </a:p>
      </dsp:txBody>
      <dsp:txXfrm rot="10800000">
        <a:off x="1166119" y="5019586"/>
        <a:ext cx="3549992" cy="483061"/>
      </dsp:txXfrm>
    </dsp:sp>
    <dsp:sp modelId="{9999CF26-4B11-4FCF-B860-BAF4E5E32094}">
      <dsp:nvSpPr>
        <dsp:cNvPr id="0" name=""/>
        <dsp:cNvSpPr/>
      </dsp:nvSpPr>
      <dsp:spPr>
        <a:xfrm>
          <a:off x="803823" y="5019586"/>
          <a:ext cx="483061" cy="483061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F8DC5-741B-42F8-8E1C-E62105D5841E}">
      <dsp:nvSpPr>
        <dsp:cNvPr id="0" name=""/>
        <dsp:cNvSpPr/>
      </dsp:nvSpPr>
      <dsp:spPr>
        <a:xfrm rot="5400000">
          <a:off x="-249533" y="251818"/>
          <a:ext cx="1663558" cy="116449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</a:t>
          </a:r>
          <a:endParaRPr lang="ru-RU" sz="4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 rot="-5400000">
        <a:off x="1" y="584531"/>
        <a:ext cx="1164491" cy="499067"/>
      </dsp:txXfrm>
    </dsp:sp>
    <dsp:sp modelId="{C453F8FE-ED5F-465B-8819-9B841C8AE793}">
      <dsp:nvSpPr>
        <dsp:cNvPr id="0" name=""/>
        <dsp:cNvSpPr/>
      </dsp:nvSpPr>
      <dsp:spPr>
        <a:xfrm rot="5400000">
          <a:off x="4361784" y="-3195008"/>
          <a:ext cx="1081881" cy="7476468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Член профсоюзной организации Ульяновской области</a:t>
          </a:r>
          <a:endParaRPr lang="ru-RU" sz="3200" b="1" kern="1200" dirty="0">
            <a:solidFill>
              <a:schemeClr val="bg2">
                <a:lumMod val="25000"/>
              </a:schemeClr>
            </a:solidFill>
            <a:effectLst/>
            <a:latin typeface="Book Antiqua" pitchFamily="18" charset="0"/>
          </a:endParaRPr>
        </a:p>
      </dsp:txBody>
      <dsp:txXfrm rot="-5400000">
        <a:off x="1164491" y="55098"/>
        <a:ext cx="7423655" cy="976255"/>
      </dsp:txXfrm>
    </dsp:sp>
    <dsp:sp modelId="{DFFFE80B-575F-42B1-8D9A-B288ABE40598}">
      <dsp:nvSpPr>
        <dsp:cNvPr id="0" name=""/>
        <dsp:cNvSpPr/>
      </dsp:nvSpPr>
      <dsp:spPr>
        <a:xfrm rot="5400000">
          <a:off x="-249533" y="1722010"/>
          <a:ext cx="1663558" cy="1164491"/>
        </a:xfrm>
        <a:prstGeom prst="chevron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5875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</a:t>
          </a:r>
          <a:endParaRPr lang="ru-RU" sz="4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 rot="-5400000">
        <a:off x="1" y="2054723"/>
        <a:ext cx="1164491" cy="499067"/>
      </dsp:txXfrm>
    </dsp:sp>
    <dsp:sp modelId="{94A3EF91-70FC-4636-9316-2A7E6ABD5978}">
      <dsp:nvSpPr>
        <dsp:cNvPr id="0" name=""/>
        <dsp:cNvSpPr/>
      </dsp:nvSpPr>
      <dsp:spPr>
        <a:xfrm rot="5400000">
          <a:off x="4362068" y="-1725101"/>
          <a:ext cx="1081313" cy="7476468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5875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Профсоюзный стаж –                                    не менее </a:t>
          </a:r>
          <a:r>
            <a:rPr lang="ru-RU" sz="3600" b="1" kern="1200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3</a:t>
          </a: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rPr>
            <a:t> лет</a:t>
          </a:r>
          <a:endParaRPr lang="ru-RU" sz="3200" b="1" kern="1200" dirty="0">
            <a:solidFill>
              <a:schemeClr val="bg2">
                <a:lumMod val="25000"/>
              </a:schemeClr>
            </a:solidFill>
            <a:effectLst/>
            <a:latin typeface="Book Antiqua" pitchFamily="18" charset="0"/>
          </a:endParaRPr>
        </a:p>
      </dsp:txBody>
      <dsp:txXfrm rot="-5400000">
        <a:off x="1164491" y="1525261"/>
        <a:ext cx="7423683" cy="975743"/>
      </dsp:txXfrm>
    </dsp:sp>
    <dsp:sp modelId="{011AD34C-42D2-4C5E-B477-03837F240FA7}">
      <dsp:nvSpPr>
        <dsp:cNvPr id="0" name=""/>
        <dsp:cNvSpPr/>
      </dsp:nvSpPr>
      <dsp:spPr>
        <a:xfrm rot="5400000">
          <a:off x="-249533" y="3192202"/>
          <a:ext cx="1663558" cy="1164491"/>
        </a:xfrm>
        <a:prstGeom prst="chevron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</a:t>
          </a:r>
          <a:endParaRPr lang="ru-RU" sz="4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 rot="-5400000">
        <a:off x="1" y="3524915"/>
        <a:ext cx="1164491" cy="499067"/>
      </dsp:txXfrm>
    </dsp:sp>
    <dsp:sp modelId="{8CFC94C9-3280-4D48-89B8-46C4128E8978}">
      <dsp:nvSpPr>
        <dsp:cNvPr id="0" name=""/>
        <dsp:cNvSpPr/>
      </dsp:nvSpPr>
      <dsp:spPr>
        <a:xfrm rot="5400000">
          <a:off x="4362068" y="-254909"/>
          <a:ext cx="1081313" cy="7476468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587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Право на оздоровление –                                 не чаще </a:t>
          </a:r>
          <a:r>
            <a:rPr lang="ru-RU" sz="36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</a:t>
          </a: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 раза в </a:t>
          </a:r>
          <a:r>
            <a:rPr lang="ru-RU" sz="36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</a:t>
          </a:r>
          <a:r>
            <a:rPr lang="ru-RU" sz="3200" b="1" kern="1200" dirty="0" smtClean="0">
              <a:solidFill>
                <a:schemeClr val="bg2">
                  <a:lumMod val="25000"/>
                </a:schemeClr>
              </a:solidFill>
              <a:latin typeface="Book Antiqua" pitchFamily="18" charset="0"/>
            </a:rPr>
            <a:t> года</a:t>
          </a:r>
          <a:endParaRPr lang="ru-RU" sz="3200" b="1" kern="1200" dirty="0">
            <a:solidFill>
              <a:schemeClr val="bg2">
                <a:lumMod val="25000"/>
              </a:schemeClr>
            </a:solidFill>
            <a:latin typeface="Book Antiqua" pitchFamily="18" charset="0"/>
          </a:endParaRPr>
        </a:p>
      </dsp:txBody>
      <dsp:txXfrm rot="-5400000">
        <a:off x="1164491" y="2995453"/>
        <a:ext cx="7423683" cy="975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79D5D-509B-47A8-8A33-96DFC2760897}">
      <dsp:nvSpPr>
        <dsp:cNvPr id="0" name=""/>
        <dsp:cNvSpPr/>
      </dsp:nvSpPr>
      <dsp:spPr>
        <a:xfrm>
          <a:off x="2448268" y="3037453"/>
          <a:ext cx="3960445" cy="23913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u="sng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Условия оздоровления</a:t>
          </a:r>
          <a:endParaRPr lang="ru-RU" sz="3000" b="1" u="sng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3028262" y="3387663"/>
        <a:ext cx="2800457" cy="1690965"/>
      </dsp:txXfrm>
    </dsp:sp>
    <dsp:sp modelId="{75E4F3E5-B1B0-4513-8EB3-55BBCF216C56}">
      <dsp:nvSpPr>
        <dsp:cNvPr id="0" name=""/>
        <dsp:cNvSpPr/>
      </dsp:nvSpPr>
      <dsp:spPr>
        <a:xfrm rot="12900000">
          <a:off x="1559110" y="2459682"/>
          <a:ext cx="1646570" cy="681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40AF3-EA31-4F49-833A-667CC4A8A053}">
      <dsp:nvSpPr>
        <dsp:cNvPr id="0" name=""/>
        <dsp:cNvSpPr/>
      </dsp:nvSpPr>
      <dsp:spPr>
        <a:xfrm>
          <a:off x="572091" y="1419511"/>
          <a:ext cx="2271816" cy="18174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Санатории Ульяновской области</a:t>
          </a:r>
          <a:endParaRPr lang="ru-RU" sz="24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625322" y="1472742"/>
        <a:ext cx="2165354" cy="1710990"/>
      </dsp:txXfrm>
    </dsp:sp>
    <dsp:sp modelId="{87E08D82-23BD-4FAF-AB83-E7C64D795027}">
      <dsp:nvSpPr>
        <dsp:cNvPr id="0" name=""/>
        <dsp:cNvSpPr/>
      </dsp:nvSpPr>
      <dsp:spPr>
        <a:xfrm rot="16200000">
          <a:off x="3424232" y="1575525"/>
          <a:ext cx="2008517" cy="681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D11ED-7535-4D2B-A501-DD13C6F804BA}">
      <dsp:nvSpPr>
        <dsp:cNvPr id="0" name=""/>
        <dsp:cNvSpPr/>
      </dsp:nvSpPr>
      <dsp:spPr>
        <a:xfrm>
          <a:off x="3292583" y="3312"/>
          <a:ext cx="2271816" cy="1817452"/>
        </a:xfrm>
        <a:prstGeom prst="roundRect">
          <a:avLst>
            <a:gd name="adj" fmla="val 10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Категория номера: </a:t>
          </a:r>
          <a:r>
            <a:rPr lang="ru-RU" sz="2400" b="1" i="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«стандарт»</a:t>
          </a:r>
          <a:endParaRPr lang="ru-RU" sz="2400" b="1" i="0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3345814" y="56543"/>
        <a:ext cx="2165354" cy="1710990"/>
      </dsp:txXfrm>
    </dsp:sp>
    <dsp:sp modelId="{072C4DFC-9FB8-4B10-9035-3A819FE2E0DC}">
      <dsp:nvSpPr>
        <dsp:cNvPr id="0" name=""/>
        <dsp:cNvSpPr/>
      </dsp:nvSpPr>
      <dsp:spPr>
        <a:xfrm rot="19500000">
          <a:off x="5651302" y="2459682"/>
          <a:ext cx="1646570" cy="681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5D4CC-670D-4AE7-905D-5A94126021E6}">
      <dsp:nvSpPr>
        <dsp:cNvPr id="0" name=""/>
        <dsp:cNvSpPr/>
      </dsp:nvSpPr>
      <dsp:spPr>
        <a:xfrm>
          <a:off x="6013075" y="1419511"/>
          <a:ext cx="2271816" cy="1817452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Время пребывания: 12 дней</a:t>
          </a:r>
          <a:endParaRPr lang="ru-RU" sz="24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6066306" y="1472742"/>
        <a:ext cx="2165354" cy="1710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3D396-6020-474C-9ED2-E248E50B99CB}">
      <dsp:nvSpPr>
        <dsp:cNvPr id="0" name=""/>
        <dsp:cNvSpPr/>
      </dsp:nvSpPr>
      <dsp:spPr>
        <a:xfrm>
          <a:off x="1617715" y="58450"/>
          <a:ext cx="4969069" cy="4969069"/>
        </a:xfrm>
        <a:prstGeom prst="circularArrow">
          <a:avLst>
            <a:gd name="adj1" fmla="val 4668"/>
            <a:gd name="adj2" fmla="val 272909"/>
            <a:gd name="adj3" fmla="val 13464100"/>
            <a:gd name="adj4" fmla="val 17615243"/>
            <a:gd name="adj5" fmla="val 4847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7475F84-1719-41A4-8B7A-466175A10D19}">
      <dsp:nvSpPr>
        <dsp:cNvPr id="0" name=""/>
        <dsp:cNvSpPr/>
      </dsp:nvSpPr>
      <dsp:spPr>
        <a:xfrm>
          <a:off x="2731893" y="264830"/>
          <a:ext cx="2740713" cy="9919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 профсоюза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780315" y="313252"/>
        <a:ext cx="2643869" cy="895093"/>
      </dsp:txXfrm>
    </dsp:sp>
    <dsp:sp modelId="{E51B4278-9F5A-4A41-89DC-3060780207EB}">
      <dsp:nvSpPr>
        <dsp:cNvPr id="0" name=""/>
        <dsp:cNvSpPr/>
      </dsp:nvSpPr>
      <dsp:spPr>
        <a:xfrm>
          <a:off x="4266916" y="1945446"/>
          <a:ext cx="3239119" cy="11991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325454" y="2003984"/>
        <a:ext cx="3122043" cy="1082079"/>
      </dsp:txXfrm>
    </dsp:sp>
    <dsp:sp modelId="{153184E0-F013-40B1-8FFD-EF28DF9DE7A7}">
      <dsp:nvSpPr>
        <dsp:cNvPr id="0" name=""/>
        <dsp:cNvSpPr/>
      </dsp:nvSpPr>
      <dsp:spPr>
        <a:xfrm>
          <a:off x="2753499" y="3903027"/>
          <a:ext cx="2857195" cy="121254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Федерация профсоюзов</a:t>
          </a:r>
          <a:endParaRPr lang="ru-RU" sz="2400" b="1" kern="1200" dirty="0">
            <a:latin typeface="Book Antiqua" pitchFamily="18" charset="0"/>
          </a:endParaRPr>
        </a:p>
      </dsp:txBody>
      <dsp:txXfrm>
        <a:off x="2812690" y="3962218"/>
        <a:ext cx="2738813" cy="1094160"/>
      </dsp:txXfrm>
    </dsp:sp>
    <dsp:sp modelId="{6AC81284-1F14-4431-BB4D-F69C1ED4C130}">
      <dsp:nvSpPr>
        <dsp:cNvPr id="0" name=""/>
        <dsp:cNvSpPr/>
      </dsp:nvSpPr>
      <dsp:spPr>
        <a:xfrm>
          <a:off x="698464" y="1945446"/>
          <a:ext cx="3239119" cy="11991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757002" y="2003984"/>
        <a:ext cx="3122043" cy="1082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3D396-6020-474C-9ED2-E248E50B99CB}">
      <dsp:nvSpPr>
        <dsp:cNvPr id="0" name=""/>
        <dsp:cNvSpPr/>
      </dsp:nvSpPr>
      <dsp:spPr>
        <a:xfrm>
          <a:off x="1584174" y="-71987"/>
          <a:ext cx="4969069" cy="4969069"/>
        </a:xfrm>
        <a:prstGeom prst="circularArrow">
          <a:avLst>
            <a:gd name="adj1" fmla="val 4668"/>
            <a:gd name="adj2" fmla="val 272909"/>
            <a:gd name="adj3" fmla="val 13464100"/>
            <a:gd name="adj4" fmla="val 17615243"/>
            <a:gd name="adj5" fmla="val 484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7475F84-1719-41A4-8B7A-466175A10D19}">
      <dsp:nvSpPr>
        <dsp:cNvPr id="0" name=""/>
        <dsp:cNvSpPr/>
      </dsp:nvSpPr>
      <dsp:spPr>
        <a:xfrm>
          <a:off x="2731893" y="264830"/>
          <a:ext cx="2740713" cy="9919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 профсоюза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2780315" y="313252"/>
        <a:ext cx="2643869" cy="895093"/>
      </dsp:txXfrm>
    </dsp:sp>
    <dsp:sp modelId="{E51B4278-9F5A-4A41-89DC-3060780207EB}">
      <dsp:nvSpPr>
        <dsp:cNvPr id="0" name=""/>
        <dsp:cNvSpPr/>
      </dsp:nvSpPr>
      <dsp:spPr>
        <a:xfrm>
          <a:off x="4266916" y="1945446"/>
          <a:ext cx="3239119" cy="11991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Членская организация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ОС ФПУО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4325454" y="2003984"/>
        <a:ext cx="3122043" cy="1082079"/>
      </dsp:txXfrm>
    </dsp:sp>
    <dsp:sp modelId="{153184E0-F013-40B1-8FFD-EF28DF9DE7A7}">
      <dsp:nvSpPr>
        <dsp:cNvPr id="0" name=""/>
        <dsp:cNvSpPr/>
      </dsp:nvSpPr>
      <dsp:spPr>
        <a:xfrm>
          <a:off x="2753499" y="3903027"/>
          <a:ext cx="2857195" cy="12125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 Antiqua" pitchFamily="18" charset="0"/>
            </a:rPr>
            <a:t>Федерация профсоюзов</a:t>
          </a:r>
          <a:endParaRPr lang="ru-RU" sz="2400" b="1" kern="1200" dirty="0">
            <a:latin typeface="Book Antiqua" pitchFamily="18" charset="0"/>
          </a:endParaRPr>
        </a:p>
      </dsp:txBody>
      <dsp:txXfrm>
        <a:off x="2812690" y="3962218"/>
        <a:ext cx="2738813" cy="1094160"/>
      </dsp:txXfrm>
    </dsp:sp>
    <dsp:sp modelId="{6AC81284-1F14-4431-BB4D-F69C1ED4C130}">
      <dsp:nvSpPr>
        <dsp:cNvPr id="0" name=""/>
        <dsp:cNvSpPr/>
      </dsp:nvSpPr>
      <dsp:spPr>
        <a:xfrm>
          <a:off x="698464" y="1945446"/>
          <a:ext cx="3239119" cy="11991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«</a:t>
          </a: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Профкурорт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» 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757002" y="2003984"/>
        <a:ext cx="3122043" cy="1082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C34BDA-4A69-43D9-918D-E5C7161588E7}" type="datetimeFigureOut">
              <a:rPr lang="ru-RU"/>
              <a:pPr>
                <a:defRPr/>
              </a:pPr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BE419E-64F0-497A-9C6C-AEE2543CE8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0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D3BEA-A180-41B0-B5CF-E24A518EA3A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3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5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4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7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6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32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2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3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7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4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2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0B3A55-0BD9-4B29-A97F-EE8A3D27424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28.03.2017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363CFF-0AA5-4C42-AAF3-218AD3DCED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7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png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354" y="297500"/>
            <a:ext cx="7643748" cy="3719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4482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anose="02020603050405020304" pitchFamily="18" charset="0"/>
              </a:rPr>
              <a:t>Оздоровление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членов профсоюзов </a:t>
            </a:r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Ульяновской </a:t>
            </a: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ru-RU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1179581" cy="11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445224"/>
            <a:ext cx="48965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ru-RU" dirty="0" err="1" smtClean="0">
                <a:latin typeface="Book Antiqua" pitchFamily="18" charset="0"/>
              </a:rPr>
              <a:t>Чердаклинский</a:t>
            </a:r>
            <a:r>
              <a:rPr lang="ru-RU" dirty="0" smtClean="0">
                <a:latin typeface="Book Antiqua" pitchFamily="18" charset="0"/>
              </a:rPr>
              <a:t> район, </a:t>
            </a:r>
          </a:p>
          <a:p>
            <a:r>
              <a:rPr lang="ru-RU" dirty="0" smtClean="0">
                <a:latin typeface="Book Antiqua" pitchFamily="18" charset="0"/>
              </a:rPr>
              <a:t>п. Лесная Быль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(8422) 79-46-33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www.spolyana73.ru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57619" y="1573341"/>
            <a:ext cx="3085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7669" y="2311189"/>
            <a:ext cx="3906331" cy="453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Подводное вытяжение позвоночника;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Физиолечение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Водолечение;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Прессотерапия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Сухие углекислые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Соляная пещера;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Кедровая бочка;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Симбирцитовая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дорожка»;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Массажи;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Кишечные процедуры.</a:t>
            </a:r>
          </a:p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896544" cy="315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5516" y="1219399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СОЛНЕЧНАЯ ПОЛЯНА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г. </a:t>
            </a:r>
            <a:r>
              <a:rPr lang="ru-RU" dirty="0" err="1" smtClean="0">
                <a:latin typeface="Book Antiqua" pitchFamily="18" charset="0"/>
              </a:rPr>
              <a:t>Новоульяновск</a:t>
            </a:r>
            <a:r>
              <a:rPr lang="ru-RU" dirty="0" smtClean="0">
                <a:latin typeface="Book Antiqua" pitchFamily="18" charset="0"/>
              </a:rPr>
              <a:t>, </a:t>
            </a:r>
          </a:p>
          <a:p>
            <a:r>
              <a:rPr lang="ru-RU" dirty="0" smtClean="0">
                <a:latin typeface="Book Antiqua" pitchFamily="18" charset="0"/>
              </a:rPr>
              <a:t>ул. Комсомольская, 2А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(84255) 7-15-50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9606" y="2317958"/>
            <a:ext cx="390633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Гидромассажные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Жемчужные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Углекислые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Фитотерапия;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Теплолечение;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Ручной массаж;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Ингаляторий;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Талассотерапия;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Ультразвуковая 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Светотерапия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Кедровая бочка;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Грязелечение.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8" y="2348880"/>
            <a:ext cx="487795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6174" y="1135716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СОЦ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ВОЛЖСКИЕ ПРОСТОРЫ»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1556792"/>
            <a:ext cx="3085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53" y="119675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БЕЛЫЙ ЯР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445224"/>
            <a:ext cx="496855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ru-RU" dirty="0" err="1" smtClean="0">
                <a:latin typeface="Book Antiqua" pitchFamily="18" charset="0"/>
              </a:rPr>
              <a:t>Чердаклинский</a:t>
            </a:r>
            <a:r>
              <a:rPr lang="ru-RU" dirty="0" smtClean="0">
                <a:latin typeface="Book Antiqua" pitchFamily="18" charset="0"/>
              </a:rPr>
              <a:t> район, </a:t>
            </a:r>
          </a:p>
          <a:p>
            <a:r>
              <a:rPr lang="ru-RU" dirty="0" smtClean="0">
                <a:latin typeface="Book Antiqua" pitchFamily="18" charset="0"/>
              </a:rPr>
              <a:t>с. Старый Белый Яр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(84231) 57-3-15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www.ulkurort.ru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7380" y="1484784"/>
            <a:ext cx="38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9323" y="2204864"/>
            <a:ext cx="3906331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Внутритканевая электростимуляция;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Подводный массаж;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Спелеокамера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Светоцветотерапия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Терренкур;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Сенотерапия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Сухие углекислые ванны.</a:t>
            </a:r>
          </a:p>
          <a:p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96855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3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19918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ПРИБРЕЖНЫЙ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445224"/>
            <a:ext cx="496855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Николаевский район, </a:t>
            </a:r>
          </a:p>
          <a:p>
            <a:r>
              <a:rPr lang="ru-RU" dirty="0" smtClean="0">
                <a:latin typeface="Book Antiqua" pitchFamily="18" charset="0"/>
              </a:rPr>
              <a:t>п. Белое озеро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(84247) 48-216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www.ulkurort.ru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7380" y="1484784"/>
            <a:ext cx="38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9323" y="2204864"/>
            <a:ext cx="390633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Суперпресная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вода «Гремячий ключ»;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Кимериджская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голубая глина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Ундоровского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происхождения;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Спелеокамера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Грязелечение;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Терренкур;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Сенотерапия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Климатолечение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0" y="2027749"/>
            <a:ext cx="4896264" cy="312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9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791597"/>
            <a:ext cx="7556762" cy="36004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3306" y="1987966"/>
            <a:ext cx="6833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ПРОГРАММА «ГУБЕРНАТОРСКАЯ»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ОЗДОРОВЛЕНИЕ ЧЛЕНОВ ПРОФСОЮЗОВ УЛЬЯНОВСКОЙ ОБЛАСТИ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6" y="1556792"/>
            <a:ext cx="4176464" cy="276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49080"/>
            <a:ext cx="4444232" cy="262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44008" y="1700808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Инициатива Губернатора Ульяновской области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С.И. Морозова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776" y="1052736"/>
            <a:ext cx="8768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16 декабря 2015 г. –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XXVIII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отчётно-выборная конференция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170" y="4311958"/>
            <a:ext cx="43367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млн рублей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оздоровление членов профсоюзных организаций Ульяновской области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25379020"/>
              </p:ext>
            </p:extLst>
          </p:nvPr>
        </p:nvGraphicFramePr>
        <p:xfrm>
          <a:off x="251520" y="2132856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112474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Кто имеет право на оздоровление?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47801168"/>
              </p:ext>
            </p:extLst>
          </p:nvPr>
        </p:nvGraphicFramePr>
        <p:xfrm>
          <a:off x="49534" y="1196752"/>
          <a:ext cx="8856983" cy="543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463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22965789"/>
              </p:ext>
            </p:extLst>
          </p:nvPr>
        </p:nvGraphicFramePr>
        <p:xfrm>
          <a:off x="467544" y="1124744"/>
          <a:ext cx="82045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13490" y="191683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Подаёт заявление</a:t>
            </a:r>
            <a:endParaRPr lang="ru-RU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829" y="4411554"/>
            <a:ext cx="257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Передаёт реестр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течение 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 календарных дней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4766" y="4437112"/>
            <a:ext cx="2796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Формирует сводный электронный реестр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течение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 календарных дней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4766" y="1772511"/>
            <a:ext cx="257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Информирует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члена профсоюза о принятом решении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7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791597"/>
            <a:ext cx="7556762" cy="314957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808" y="2204864"/>
            <a:ext cx="683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ДОПОЛНИТЕЛЬНЫЕ САНАТОРИИ-ПАРТНЕРЫ</a:t>
            </a:r>
          </a:p>
          <a:p>
            <a:pPr algn="ctr"/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«</a:t>
            </a:r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ГУБЕРНАТОРСКОЙ» ПРОГРАММЕ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950381119"/>
              </p:ext>
            </p:extLst>
          </p:nvPr>
        </p:nvGraphicFramePr>
        <p:xfrm>
          <a:off x="107504" y="1268760"/>
          <a:ext cx="64807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41828651"/>
              </p:ext>
            </p:extLst>
          </p:nvPr>
        </p:nvGraphicFramePr>
        <p:xfrm>
          <a:off x="6012160" y="2924944"/>
          <a:ext cx="290398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7257">
            <a:off x="6299968" y="1561442"/>
            <a:ext cx="1426082" cy="13319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682">
            <a:off x="6299967" y="4776412"/>
            <a:ext cx="1426082" cy="133196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Ульяновский район, с. Ундоры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(84254) 6-17-64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www.ulkurort.ru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7380" y="1484784"/>
            <a:ext cx="38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7668" y="2248571"/>
            <a:ext cx="3906331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Профили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Радоновые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Бальнеотерапия;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Магнитотерапия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Тюбаж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Душ Шарко;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Кумысолечение;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Глинолечение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Криокамера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Нуга-Бест;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Гирудотерапия.</a:t>
            </a:r>
          </a:p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7" y="2204864"/>
            <a:ext cx="4862349" cy="2930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16174" y="869231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C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АНАТОРИЙ </a:t>
            </a: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ИМ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. В.И. </a:t>
            </a: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Л</a:t>
            </a:r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ЕНИНА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290" y="1077127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ДУБКИ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445224"/>
            <a:ext cx="4968552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Ульяновский район, с. Ундоры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(84254) 6-12-03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www.ulkurort.ru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47380" y="1648407"/>
            <a:ext cx="3896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4" y="2267654"/>
            <a:ext cx="5067869" cy="295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237668" y="2356293"/>
            <a:ext cx="3906331" cy="382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Профили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Нарзанные ванны;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Бальнеотерапия;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Магнитотерапия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Тюбаж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Иглорефлексотерапия;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Терренкур;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Ручной массаж.</a:t>
            </a:r>
          </a:p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4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1662" y="1791597"/>
            <a:ext cx="7556762" cy="314957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6687" y="2125827"/>
            <a:ext cx="669299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ПРОГРАММА «ПРОФКУРОРТ»</a:t>
            </a:r>
          </a:p>
          <a:p>
            <a:pPr algn="ctr"/>
            <a:endParaRPr lang="ru-R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ОЗДОРОВЛЕНИЕ ЧЛЕНОВ ПРОФСОЮЗОВ И ЧЛЕНОВ И ИХ СЕМЕЙ НА ТЕРРИТОРИИ РОССИИ 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ЗА РУБЕЖОМ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2" y="2636911"/>
            <a:ext cx="2133600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46" y="1412776"/>
            <a:ext cx="3105354" cy="1946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3097"/>
            <a:ext cx="3324210" cy="2092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46" y="4293095"/>
            <a:ext cx="3131994" cy="2092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3705109" y="1268760"/>
            <a:ext cx="1987778" cy="12241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05109" y="4941167"/>
            <a:ext cx="1944216" cy="122413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39065" y="1326830"/>
            <a:ext cx="17198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Свыше </a:t>
            </a:r>
            <a:r>
              <a:rPr lang="ru-RU" sz="2400" b="1" dirty="0" smtClean="0">
                <a:solidFill>
                  <a:schemeClr val="bg1"/>
                </a:solidFill>
                <a:latin typeface="Book Antiqua" pitchFamily="18" charset="0"/>
              </a:rPr>
              <a:t>100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санаториев России</a:t>
            </a:r>
            <a:endParaRPr lang="ru-RU" sz="2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019" y="5076182"/>
            <a:ext cx="16059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Book Antiqua" pitchFamily="18" charset="0"/>
              </a:rPr>
              <a:t>Скидка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20%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3324210" cy="1946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51520" y="350100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Краснодарский край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78575" y="346874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Ставропольский край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1" y="3866148"/>
            <a:ext cx="115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Крым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0743" y="3855181"/>
            <a:ext cx="115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Абхазия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5615" y="98006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Алтайский край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9664" y="94779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 Мордовия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385179"/>
            <a:ext cx="3503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Астраханская область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2530" y="6394426"/>
            <a:ext cx="33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Московская область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5856" y="864656"/>
            <a:ext cx="33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Самарская область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49951" y="6385179"/>
            <a:ext cx="332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Ивановская область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63885865"/>
              </p:ext>
            </p:extLst>
          </p:nvPr>
        </p:nvGraphicFramePr>
        <p:xfrm>
          <a:off x="467544" y="1484784"/>
          <a:ext cx="82045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06360" y="1894385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Подаёт заявление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путёвку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829" y="4653136"/>
            <a:ext cx="2576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Передаёт заявление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ОС ФПУО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3" y="4797152"/>
            <a:ext cx="2796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Передает реестр отдыхающих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9747" y="1844824"/>
            <a:ext cx="2576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Передает полный пакет документов на отдыхающего (счет, путевки)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ОС ФПУО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568" y="1044025"/>
            <a:ext cx="8115895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Процедура получения путевки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1" y="1988840"/>
            <a:ext cx="5422602" cy="374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3734" y="2027019"/>
            <a:ext cx="345026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Сайт:</a:t>
            </a:r>
            <a:endParaRPr lang="ru-RU" sz="4000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www.profkurort.ru</a:t>
            </a:r>
          </a:p>
          <a:p>
            <a:pPr algn="ctr"/>
            <a:endParaRPr lang="ru-RU" sz="2800" b="1" dirty="0">
              <a:latin typeface="Book Antiqua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Раздел: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«Членам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профсоюзов»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5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1944216" cy="1944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309044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3" y="1936634"/>
            <a:ext cx="6696744" cy="28605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ПРОГРАММА «-30</a:t>
            </a:r>
            <a:r>
              <a:rPr lang="ru-RU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%»</a:t>
            </a:r>
            <a:endParaRPr lang="ru-RU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ОЗДОРОВЛЕНИЕ ЧЛЕНОВ ПРОФСОЮЗОВ И 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ЧЛЕНОВ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ИХ СЕМЕЙ</a:t>
            </a:r>
          </a:p>
        </p:txBody>
      </p:sp>
    </p:spTree>
    <p:extLst>
      <p:ext uri="{BB962C8B-B14F-4D97-AF65-F5344CB8AC3E}">
        <p14:creationId xmlns:p14="http://schemas.microsoft.com/office/powerpoint/2010/main" val="5249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165229"/>
            <a:ext cx="44279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Июль 2015 г.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Федерация профсоюзов заключила Соглашение о сотрудничестве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санаториями Ульяновской области</a:t>
            </a:r>
          </a:p>
          <a:p>
            <a:pPr algn="ctr"/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 2016</a:t>
            </a:r>
            <a:r>
              <a:rPr lang="ru-R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Соглашение пролонгировано на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2017-2018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97674652"/>
              </p:ext>
            </p:extLst>
          </p:nvPr>
        </p:nvGraphicFramePr>
        <p:xfrm>
          <a:off x="3530277" y="1124744"/>
          <a:ext cx="5519936" cy="55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3240" y="932498"/>
            <a:ext cx="1545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30%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3297" y="1410306"/>
            <a:ext cx="131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СКИДКА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665" y="2120682"/>
            <a:ext cx="33618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 отдых и лечение 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санаториях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071" y="1696626"/>
            <a:ext cx="336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для членов профсоюзов и членов их семей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68" y="2890416"/>
            <a:ext cx="3358237" cy="224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26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" y="2204864"/>
            <a:ext cx="5022661" cy="331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147876" y="114667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ИТИЛЬ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779" y="2056686"/>
            <a:ext cx="39063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Климатолечение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Бальнеологическое;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Теплолечение;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Массаж;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Галотерапия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Гипокситерапия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Ингаляции;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Озонотерапия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Сауна, лечебный бассейн, инфракрасная кабина,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фитобочки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876" y="5733256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г. Ульяновск, ул. Оренбургская, д. 1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(8422) 27-83-90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</a:t>
            </a:r>
            <a:r>
              <a:rPr lang="en-US" dirty="0" smtClean="0">
                <a:latin typeface="Book Antiqua" pitchFamily="18" charset="0"/>
              </a:rPr>
              <a:t> www.itilsanatorium.ru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4545" y="1270501"/>
            <a:ext cx="3767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профиль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исключением эндокринологии)</a:t>
            </a: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30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445224"/>
            <a:ext cx="48965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г. Ульяновск, ул. Оренбургская, д. 5А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(8422) 52-02-02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www.radon-nt.com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05928" y="1484784"/>
            <a:ext cx="3502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7534" y="2132856"/>
            <a:ext cx="39063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Радонолечение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Бальнеолечение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Аппаратная физиотерапия;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Спелеотерапия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Галокамера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Массаж;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Пневмомассажная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камера;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Криосауна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Иглорефлексотерапия;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Подводное вытяжение позвоночника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896544" cy="306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3528" y="101587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РАДОН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9685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5445224"/>
            <a:ext cx="489654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г. Димитровград, ул. Куйбышева, </a:t>
            </a:r>
          </a:p>
          <a:p>
            <a:r>
              <a:rPr lang="ru-RU" dirty="0" smtClean="0">
                <a:latin typeface="Book Antiqua" pitchFamily="18" charset="0"/>
              </a:rPr>
              <a:t>д. 335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(84235) 48-0-48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www.sobo-dim.ru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4049" y="1412776"/>
            <a:ext cx="4268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профиль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5150" y="2132856"/>
            <a:ext cx="39063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Физиотерапевтическое лечение (гальванизация, лазеротерапия, ДМВ-терапия, УВЧ- и СВЧ-терапия, электросон, электрофорез);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Водолечение (лечебные ванны, плавание)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Функциональная диагностика (ЭКГ, УЗИ, суточный мониторинг давления и кардиограммы) 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188785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СОСНОВЫЙ БОР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с. Ундоры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(84254) 61-7-65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www.ulorc.ru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7" y="2132856"/>
            <a:ext cx="482815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06109" y="1484784"/>
            <a:ext cx="3737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профиль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6109" y="2216204"/>
            <a:ext cx="3906331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Гирудотерапия;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ВЛОК;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Водолечение;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Физиотерапевтическое 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Галокамера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Ручной массаж;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ЛФК;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Аэрофитотерапия.</a:t>
            </a:r>
          </a:p>
          <a:p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645" y="1325676"/>
            <a:ext cx="50265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СРЦ ИМ. ЧУЧКАЛОВА</a:t>
            </a:r>
            <a:endParaRPr lang="ru-RU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2219" y="127721"/>
            <a:ext cx="7931781" cy="371996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721"/>
            <a:ext cx="720079" cy="720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" y="-99392"/>
            <a:ext cx="9144000" cy="6967711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364619" y="127721"/>
            <a:ext cx="7931781" cy="3719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Областной союз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«ФЕДЕРАЦИЯ ПРОФСОЮЗОВ УЛЬЯНОВСКОЙ ОБЛАСТИ»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0" y="127721"/>
            <a:ext cx="720079" cy="720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445224"/>
            <a:ext cx="489654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Book Antiqua" pitchFamily="18" charset="0"/>
              </a:rPr>
              <a:t>Адрес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ru-RU" dirty="0" err="1" smtClean="0">
                <a:latin typeface="Book Antiqua" pitchFamily="18" charset="0"/>
              </a:rPr>
              <a:t>р.п</a:t>
            </a:r>
            <a:r>
              <a:rPr lang="ru-RU" dirty="0" smtClean="0">
                <a:latin typeface="Book Antiqua" pitchFamily="18" charset="0"/>
              </a:rPr>
              <a:t>. Вешкайма</a:t>
            </a:r>
          </a:p>
          <a:p>
            <a:r>
              <a:rPr lang="ru-RU" b="1" i="1" dirty="0" smtClean="0">
                <a:latin typeface="Book Antiqua" pitchFamily="18" charset="0"/>
              </a:rPr>
              <a:t>Контакты</a:t>
            </a:r>
            <a:r>
              <a:rPr lang="ru-RU" dirty="0" smtClean="0">
                <a:latin typeface="Book Antiqua" pitchFamily="18" charset="0"/>
              </a:rPr>
              <a:t>: (84243) 2-12-81</a:t>
            </a:r>
          </a:p>
          <a:p>
            <a:r>
              <a:rPr lang="ru-RU" b="1" i="1" dirty="0" smtClean="0">
                <a:latin typeface="Book Antiqua" pitchFamily="18" charset="0"/>
              </a:rPr>
              <a:t>Сайт</a:t>
            </a:r>
            <a:r>
              <a:rPr lang="ru-RU" dirty="0" smtClean="0">
                <a:latin typeface="Book Antiqua" pitchFamily="18" charset="0"/>
              </a:rPr>
              <a:t>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www.ogauso-sosnovyibor.ru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08049" y="1460683"/>
            <a:ext cx="4030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Многопрофильный лечебный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профиль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+ профзаболевания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 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8049" y="2492896"/>
            <a:ext cx="39063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Методы лечения: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Грязелечение;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Теплолечение;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Водолечение;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Физиотерапевтическое лечение;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Галокамера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Ручной массаж;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Ингаляторий;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Функциональная диагностика;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Стоматологический кабинет;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Фитобочка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Радоновые ванны.</a:t>
            </a:r>
          </a:p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" y="2060848"/>
            <a:ext cx="499042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8576" y="126876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imes New Roman" pitchFamily="18" charset="0"/>
              </a:rPr>
              <a:t>СОСНОВЫЙ БОР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5567</TotalTime>
  <Words>1062</Words>
  <Application>Microsoft Office PowerPoint</Application>
  <PresentationFormat>Экран (4:3)</PresentationFormat>
  <Paragraphs>359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1_Воздушный поток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Областной союз «ФЕДЕРАЦИЯ ПРОФСОЮЗОВ УЛЬЯНОВСКОЙ ОБЛАСТИ»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СОЮЗ  «ФЕДЕРАЦИЯ ПРОФСОЮЗОВ УЛЬЯНОВСКОЙ ОБЛАСТИ»</dc:title>
  <dc:creator>user</dc:creator>
  <cp:lastModifiedBy>user</cp:lastModifiedBy>
  <cp:revision>306</cp:revision>
  <cp:lastPrinted>2016-12-16T11:39:53Z</cp:lastPrinted>
  <dcterms:created xsi:type="dcterms:W3CDTF">2016-03-14T05:52:58Z</dcterms:created>
  <dcterms:modified xsi:type="dcterms:W3CDTF">2017-03-28T11:44:34Z</dcterms:modified>
</cp:coreProperties>
</file>